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5"/>
  </p:notesMasterIdLst>
  <p:handoutMasterIdLst>
    <p:handoutMasterId r:id="rId26"/>
  </p:handoutMasterIdLst>
  <p:sldIdLst>
    <p:sldId id="365" r:id="rId2"/>
    <p:sldId id="398" r:id="rId3"/>
    <p:sldId id="442" r:id="rId4"/>
    <p:sldId id="432" r:id="rId5"/>
    <p:sldId id="407" r:id="rId6"/>
    <p:sldId id="433" r:id="rId7"/>
    <p:sldId id="443" r:id="rId8"/>
    <p:sldId id="444" r:id="rId9"/>
    <p:sldId id="445" r:id="rId10"/>
    <p:sldId id="434" r:id="rId11"/>
    <p:sldId id="435" r:id="rId12"/>
    <p:sldId id="436" r:id="rId13"/>
    <p:sldId id="437" r:id="rId14"/>
    <p:sldId id="446" r:id="rId15"/>
    <p:sldId id="439" r:id="rId16"/>
    <p:sldId id="440" r:id="rId17"/>
    <p:sldId id="447" r:id="rId18"/>
    <p:sldId id="441" r:id="rId19"/>
    <p:sldId id="449" r:id="rId20"/>
    <p:sldId id="451" r:id="rId21"/>
    <p:sldId id="448" r:id="rId22"/>
    <p:sldId id="342" r:id="rId23"/>
    <p:sldId id="406" r:id="rId24"/>
  </p:sldIdLst>
  <p:sldSz cx="10945813" cy="7937500"/>
  <p:notesSz cx="6669088" cy="9926638"/>
  <p:defaultTextStyle>
    <a:defPPr>
      <a:defRPr lang="en-AU"/>
    </a:defPPr>
    <a:lvl1pPr algn="l" rtl="0" fontAlgn="base">
      <a:spcBef>
        <a:spcPct val="0"/>
      </a:spcBef>
      <a:spcAft>
        <a:spcPct val="0"/>
      </a:spcAft>
      <a:defRPr sz="2500" kern="1200">
        <a:solidFill>
          <a:schemeClr val="tx1"/>
        </a:solidFill>
        <a:latin typeface="Times" pitchFamily="-110" charset="0"/>
        <a:ea typeface="ＭＳ Ｐゴシック" pitchFamily="-110" charset="-128"/>
        <a:cs typeface="ＭＳ Ｐゴシック" pitchFamily="-110" charset="-128"/>
      </a:defRPr>
    </a:lvl1pPr>
    <a:lvl2pPr marL="475928" algn="l" rtl="0" fontAlgn="base">
      <a:spcBef>
        <a:spcPct val="0"/>
      </a:spcBef>
      <a:spcAft>
        <a:spcPct val="0"/>
      </a:spcAft>
      <a:defRPr sz="2500" kern="1200">
        <a:solidFill>
          <a:schemeClr val="tx1"/>
        </a:solidFill>
        <a:latin typeface="Times" pitchFamily="-110" charset="0"/>
        <a:ea typeface="ＭＳ Ｐゴシック" pitchFamily="-110" charset="-128"/>
        <a:cs typeface="ＭＳ Ｐゴシック" pitchFamily="-110" charset="-128"/>
      </a:defRPr>
    </a:lvl2pPr>
    <a:lvl3pPr marL="951858" algn="l" rtl="0" fontAlgn="base">
      <a:spcBef>
        <a:spcPct val="0"/>
      </a:spcBef>
      <a:spcAft>
        <a:spcPct val="0"/>
      </a:spcAft>
      <a:defRPr sz="2500" kern="1200">
        <a:solidFill>
          <a:schemeClr val="tx1"/>
        </a:solidFill>
        <a:latin typeface="Times" pitchFamily="-110" charset="0"/>
        <a:ea typeface="ＭＳ Ｐゴシック" pitchFamily="-110" charset="-128"/>
        <a:cs typeface="ＭＳ Ｐゴシック" pitchFamily="-110" charset="-128"/>
      </a:defRPr>
    </a:lvl3pPr>
    <a:lvl4pPr marL="1427786" algn="l" rtl="0" fontAlgn="base">
      <a:spcBef>
        <a:spcPct val="0"/>
      </a:spcBef>
      <a:spcAft>
        <a:spcPct val="0"/>
      </a:spcAft>
      <a:defRPr sz="2500" kern="1200">
        <a:solidFill>
          <a:schemeClr val="tx1"/>
        </a:solidFill>
        <a:latin typeface="Times" pitchFamily="-110" charset="0"/>
        <a:ea typeface="ＭＳ Ｐゴシック" pitchFamily="-110" charset="-128"/>
        <a:cs typeface="ＭＳ Ｐゴシック" pitchFamily="-110" charset="-128"/>
      </a:defRPr>
    </a:lvl4pPr>
    <a:lvl5pPr marL="1903714" algn="l" rtl="0" fontAlgn="base">
      <a:spcBef>
        <a:spcPct val="0"/>
      </a:spcBef>
      <a:spcAft>
        <a:spcPct val="0"/>
      </a:spcAft>
      <a:defRPr sz="2500" kern="1200">
        <a:solidFill>
          <a:schemeClr val="tx1"/>
        </a:solidFill>
        <a:latin typeface="Times" pitchFamily="-110" charset="0"/>
        <a:ea typeface="ＭＳ Ｐゴシック" pitchFamily="-110" charset="-128"/>
        <a:cs typeface="ＭＳ Ｐゴシック" pitchFamily="-110" charset="-128"/>
      </a:defRPr>
    </a:lvl5pPr>
    <a:lvl6pPr marL="2379643" algn="l" defTabSz="475928" rtl="0" eaLnBrk="1" latinLnBrk="0" hangingPunct="1">
      <a:defRPr sz="2500" kern="1200">
        <a:solidFill>
          <a:schemeClr val="tx1"/>
        </a:solidFill>
        <a:latin typeface="Times" pitchFamily="-110" charset="0"/>
        <a:ea typeface="ＭＳ Ｐゴシック" pitchFamily="-110" charset="-128"/>
        <a:cs typeface="ＭＳ Ｐゴシック" pitchFamily="-110" charset="-128"/>
      </a:defRPr>
    </a:lvl6pPr>
    <a:lvl7pPr marL="2855572" algn="l" defTabSz="475928" rtl="0" eaLnBrk="1" latinLnBrk="0" hangingPunct="1">
      <a:defRPr sz="2500" kern="1200">
        <a:solidFill>
          <a:schemeClr val="tx1"/>
        </a:solidFill>
        <a:latin typeface="Times" pitchFamily="-110" charset="0"/>
        <a:ea typeface="ＭＳ Ｐゴシック" pitchFamily="-110" charset="-128"/>
        <a:cs typeface="ＭＳ Ｐゴシック" pitchFamily="-110" charset="-128"/>
      </a:defRPr>
    </a:lvl7pPr>
    <a:lvl8pPr marL="3331501" algn="l" defTabSz="475928" rtl="0" eaLnBrk="1" latinLnBrk="0" hangingPunct="1">
      <a:defRPr sz="2500" kern="1200">
        <a:solidFill>
          <a:schemeClr val="tx1"/>
        </a:solidFill>
        <a:latin typeface="Times" pitchFamily="-110" charset="0"/>
        <a:ea typeface="ＭＳ Ｐゴシック" pitchFamily="-110" charset="-128"/>
        <a:cs typeface="ＭＳ Ｐゴシック" pitchFamily="-110" charset="-128"/>
      </a:defRPr>
    </a:lvl8pPr>
    <a:lvl9pPr marL="3807429" algn="l" defTabSz="475928" rtl="0" eaLnBrk="1" latinLnBrk="0" hangingPunct="1">
      <a:defRPr sz="2500" kern="1200">
        <a:solidFill>
          <a:schemeClr val="tx1"/>
        </a:solidFill>
        <a:latin typeface="Times" pitchFamily="-110" charset="0"/>
        <a:ea typeface="ＭＳ Ｐゴシック" pitchFamily="-110" charset="-128"/>
        <a:cs typeface="ＭＳ Ｐゴシック" pitchFamily="-110" charset="-128"/>
      </a:defRPr>
    </a:lvl9pPr>
  </p:defaultTextStyle>
  <p:extLst>
    <p:ext uri="{EFAFB233-063F-42B5-8137-9DF3F51BA10A}">
      <p15:sldGuideLst xmlns:p15="http://schemas.microsoft.com/office/powerpoint/2012/main">
        <p15:guide id="1" orient="horz" pos="2500">
          <p15:clr>
            <a:srgbClr val="A4A3A4"/>
          </p15:clr>
        </p15:guide>
        <p15:guide id="2" pos="3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A"/>
    <a:srgbClr val="333333"/>
    <a:srgbClr val="BF5B1F"/>
    <a:srgbClr val="D40E8C"/>
    <a:srgbClr val="CCF6DA"/>
    <a:srgbClr val="818A8F"/>
    <a:srgbClr val="6A288A"/>
    <a:srgbClr val="5F5F5F"/>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519" autoAdjust="0"/>
    <p:restoredTop sz="83858" autoAdjust="0"/>
  </p:normalViewPr>
  <p:slideViewPr>
    <p:cSldViewPr>
      <p:cViewPr varScale="1">
        <p:scale>
          <a:sx n="57" d="100"/>
          <a:sy n="57" d="100"/>
        </p:scale>
        <p:origin x="1040" y="184"/>
      </p:cViewPr>
      <p:guideLst>
        <p:guide orient="horz" pos="2500"/>
        <p:guide pos="344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eaLnBrk="0" hangingPunct="0">
              <a:defRPr sz="1200">
                <a:latin typeface="Times" pitchFamily="18" charset="0"/>
                <a:ea typeface="+mn-ea"/>
                <a:cs typeface="Arial" charset="0"/>
              </a:defRPr>
            </a:lvl1pPr>
          </a:lstStyle>
          <a:p>
            <a:pPr>
              <a:defRPr/>
            </a:pPr>
            <a:endParaRPr lang="en-AU"/>
          </a:p>
        </p:txBody>
      </p:sp>
      <p:sp>
        <p:nvSpPr>
          <p:cNvPr id="3" name="Date Placeholder 2"/>
          <p:cNvSpPr>
            <a:spLocks noGrp="1"/>
          </p:cNvSpPr>
          <p:nvPr>
            <p:ph type="dt" sz="quarter" idx="1"/>
          </p:nvPr>
        </p:nvSpPr>
        <p:spPr>
          <a:xfrm>
            <a:off x="3778250" y="0"/>
            <a:ext cx="2889250" cy="496888"/>
          </a:xfrm>
          <a:prstGeom prst="rect">
            <a:avLst/>
          </a:prstGeom>
        </p:spPr>
        <p:txBody>
          <a:bodyPr vert="horz" wrap="square" lIns="91440" tIns="45720" rIns="91440" bIns="45720" numCol="1" anchor="t" anchorCtr="0" compatLnSpc="1">
            <a:prstTxWarp prst="textNoShape">
              <a:avLst/>
            </a:prstTxWarp>
          </a:bodyPr>
          <a:lstStyle>
            <a:lvl1pPr algn="r" eaLnBrk="0" hangingPunct="0">
              <a:defRPr sz="1200">
                <a:ea typeface="Arial" pitchFamily="-110" charset="0"/>
                <a:cs typeface="Arial" pitchFamily="-110" charset="0"/>
              </a:defRPr>
            </a:lvl1pPr>
          </a:lstStyle>
          <a:p>
            <a:fld id="{91AB2AF9-247D-7D49-BFC8-C06DED315839}" type="datetime1">
              <a:rPr lang="en-AU"/>
              <a:pPr/>
              <a:t>21/11/21</a:t>
            </a:fld>
            <a:endParaRPr lang="en-AU"/>
          </a:p>
        </p:txBody>
      </p:sp>
      <p:sp>
        <p:nvSpPr>
          <p:cNvPr id="4" name="Footer Placeholder 3"/>
          <p:cNvSpPr>
            <a:spLocks noGrp="1"/>
          </p:cNvSpPr>
          <p:nvPr>
            <p:ph type="ftr" sz="quarter" idx="2"/>
          </p:nvPr>
        </p:nvSpPr>
        <p:spPr>
          <a:xfrm>
            <a:off x="0" y="9428163"/>
            <a:ext cx="2889250" cy="496887"/>
          </a:xfrm>
          <a:prstGeom prst="rect">
            <a:avLst/>
          </a:prstGeom>
        </p:spPr>
        <p:txBody>
          <a:bodyPr vert="horz" lIns="91440" tIns="45720" rIns="91440" bIns="45720" rtlCol="0" anchor="b"/>
          <a:lstStyle>
            <a:lvl1pPr algn="l" eaLnBrk="0" hangingPunct="0">
              <a:defRPr sz="1200">
                <a:latin typeface="Times" pitchFamily="18" charset="0"/>
                <a:ea typeface="+mn-ea"/>
                <a:cs typeface="Arial" charset="0"/>
              </a:defRPr>
            </a:lvl1pPr>
          </a:lstStyle>
          <a:p>
            <a:pPr>
              <a:defRPr/>
            </a:pPr>
            <a:endParaRPr lang="en-AU"/>
          </a:p>
        </p:txBody>
      </p:sp>
      <p:sp>
        <p:nvSpPr>
          <p:cNvPr id="5" name="Slide Number Placeholder 4"/>
          <p:cNvSpPr>
            <a:spLocks noGrp="1"/>
          </p:cNvSpPr>
          <p:nvPr>
            <p:ph type="sldNum" sz="quarter" idx="3"/>
          </p:nvPr>
        </p:nvSpPr>
        <p:spPr>
          <a:xfrm>
            <a:off x="3778250" y="9428163"/>
            <a:ext cx="2889250" cy="496887"/>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ea typeface="Arial" pitchFamily="-110" charset="0"/>
                <a:cs typeface="Arial" pitchFamily="-110" charset="0"/>
              </a:defRPr>
            </a:lvl1pPr>
          </a:lstStyle>
          <a:p>
            <a:fld id="{11EF053E-8EDB-CA45-B2BF-6616F18E942E}" type="slidenum">
              <a:rPr lang="en-AU"/>
              <a:pPr/>
              <a:t>‹#›</a:t>
            </a:fld>
            <a:endParaRPr lang="en-AU"/>
          </a:p>
        </p:txBody>
      </p:sp>
    </p:spTree>
    <p:extLst>
      <p:ext uri="{BB962C8B-B14F-4D97-AF65-F5344CB8AC3E}">
        <p14:creationId xmlns:p14="http://schemas.microsoft.com/office/powerpoint/2010/main" val="39000698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eaLnBrk="0" hangingPunct="0">
              <a:defRPr sz="1200">
                <a:latin typeface="Times" pitchFamily="18" charset="0"/>
                <a:ea typeface="+mn-ea"/>
                <a:cs typeface="Arial" charset="0"/>
              </a:defRPr>
            </a:lvl1pPr>
          </a:lstStyle>
          <a:p>
            <a:pPr>
              <a:defRPr/>
            </a:pPr>
            <a:endParaRPr lang="en-AU"/>
          </a:p>
        </p:txBody>
      </p:sp>
      <p:sp>
        <p:nvSpPr>
          <p:cNvPr id="3" name="Date Placeholder 2"/>
          <p:cNvSpPr>
            <a:spLocks noGrp="1"/>
          </p:cNvSpPr>
          <p:nvPr>
            <p:ph type="dt" idx="1"/>
          </p:nvPr>
        </p:nvSpPr>
        <p:spPr>
          <a:xfrm>
            <a:off x="3778250" y="0"/>
            <a:ext cx="2889250" cy="496888"/>
          </a:xfrm>
          <a:prstGeom prst="rect">
            <a:avLst/>
          </a:prstGeom>
        </p:spPr>
        <p:txBody>
          <a:bodyPr vert="horz" wrap="square" lIns="91440" tIns="45720" rIns="91440" bIns="45720" numCol="1" anchor="t" anchorCtr="0" compatLnSpc="1">
            <a:prstTxWarp prst="textNoShape">
              <a:avLst/>
            </a:prstTxWarp>
          </a:bodyPr>
          <a:lstStyle>
            <a:lvl1pPr algn="r" eaLnBrk="0" hangingPunct="0">
              <a:defRPr sz="1200">
                <a:ea typeface="Arial" pitchFamily="-110" charset="0"/>
                <a:cs typeface="Arial" pitchFamily="-110" charset="0"/>
              </a:defRPr>
            </a:lvl1pPr>
          </a:lstStyle>
          <a:p>
            <a:fld id="{487A9547-1FBD-0740-B02D-2E85F2122813}" type="datetime1">
              <a:rPr lang="en-AU"/>
              <a:pPr/>
              <a:t>21/11/21</a:t>
            </a:fld>
            <a:endParaRPr lang="en-AU"/>
          </a:p>
        </p:txBody>
      </p:sp>
      <p:sp>
        <p:nvSpPr>
          <p:cNvPr id="4" name="Slide Image Placeholder 3"/>
          <p:cNvSpPr>
            <a:spLocks noGrp="1" noRot="1" noChangeAspect="1"/>
          </p:cNvSpPr>
          <p:nvPr>
            <p:ph type="sldImg" idx="2"/>
          </p:nvPr>
        </p:nvSpPr>
        <p:spPr>
          <a:xfrm>
            <a:off x="768350" y="744538"/>
            <a:ext cx="5132388" cy="3722687"/>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66750" y="4714875"/>
            <a:ext cx="5335588" cy="446722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0" y="9428163"/>
            <a:ext cx="2889250" cy="496887"/>
          </a:xfrm>
          <a:prstGeom prst="rect">
            <a:avLst/>
          </a:prstGeom>
        </p:spPr>
        <p:txBody>
          <a:bodyPr vert="horz" lIns="91440" tIns="45720" rIns="91440" bIns="45720" rtlCol="0" anchor="b"/>
          <a:lstStyle>
            <a:lvl1pPr algn="l" eaLnBrk="0" hangingPunct="0">
              <a:defRPr sz="1200">
                <a:latin typeface="Times" pitchFamily="18" charset="0"/>
                <a:ea typeface="+mn-ea"/>
                <a:cs typeface="Arial" charset="0"/>
              </a:defRPr>
            </a:lvl1pPr>
          </a:lstStyle>
          <a:p>
            <a:pPr>
              <a:defRPr/>
            </a:pPr>
            <a:endParaRPr lang="en-AU"/>
          </a:p>
        </p:txBody>
      </p:sp>
      <p:sp>
        <p:nvSpPr>
          <p:cNvPr id="7" name="Slide Number Placeholder 6"/>
          <p:cNvSpPr>
            <a:spLocks noGrp="1"/>
          </p:cNvSpPr>
          <p:nvPr>
            <p:ph type="sldNum" sz="quarter" idx="5"/>
          </p:nvPr>
        </p:nvSpPr>
        <p:spPr>
          <a:xfrm>
            <a:off x="3778250" y="9428163"/>
            <a:ext cx="2889250" cy="496887"/>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ea typeface="Arial" pitchFamily="-110" charset="0"/>
                <a:cs typeface="Arial" pitchFamily="-110" charset="0"/>
              </a:defRPr>
            </a:lvl1pPr>
          </a:lstStyle>
          <a:p>
            <a:fld id="{ED64FB00-FE87-394C-8580-FCB5EEB507F6}" type="slidenum">
              <a:rPr lang="en-AU"/>
              <a:pPr/>
              <a:t>‹#›</a:t>
            </a:fld>
            <a:endParaRPr lang="en-AU"/>
          </a:p>
        </p:txBody>
      </p:sp>
    </p:spTree>
    <p:extLst>
      <p:ext uri="{BB962C8B-B14F-4D97-AF65-F5344CB8AC3E}">
        <p14:creationId xmlns:p14="http://schemas.microsoft.com/office/powerpoint/2010/main" val="256722217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pitchFamily="-110" charset="-128"/>
        <a:cs typeface="ＭＳ Ｐゴシック" pitchFamily="-110" charset="-128"/>
      </a:defRPr>
    </a:lvl1pPr>
    <a:lvl2pPr marL="475928" algn="l" rtl="0" eaLnBrk="0" fontAlgn="base" hangingPunct="0">
      <a:spcBef>
        <a:spcPct val="30000"/>
      </a:spcBef>
      <a:spcAft>
        <a:spcPct val="0"/>
      </a:spcAft>
      <a:defRPr sz="1200" kern="1200">
        <a:solidFill>
          <a:schemeClr val="tx1"/>
        </a:solidFill>
        <a:latin typeface="+mn-lt"/>
        <a:ea typeface="ＭＳ Ｐゴシック" pitchFamily="-110" charset="-128"/>
        <a:cs typeface="+mn-cs"/>
      </a:defRPr>
    </a:lvl2pPr>
    <a:lvl3pPr marL="951858" algn="l" rtl="0" eaLnBrk="0" fontAlgn="base" hangingPunct="0">
      <a:spcBef>
        <a:spcPct val="30000"/>
      </a:spcBef>
      <a:spcAft>
        <a:spcPct val="0"/>
      </a:spcAft>
      <a:defRPr sz="1200" kern="1200">
        <a:solidFill>
          <a:schemeClr val="tx1"/>
        </a:solidFill>
        <a:latin typeface="+mn-lt"/>
        <a:ea typeface="ＭＳ Ｐゴシック" pitchFamily="-110" charset="-128"/>
        <a:cs typeface="+mn-cs"/>
      </a:defRPr>
    </a:lvl3pPr>
    <a:lvl4pPr marL="1427786" algn="l" rtl="0" eaLnBrk="0" fontAlgn="base" hangingPunct="0">
      <a:spcBef>
        <a:spcPct val="30000"/>
      </a:spcBef>
      <a:spcAft>
        <a:spcPct val="0"/>
      </a:spcAft>
      <a:defRPr sz="1200" kern="1200">
        <a:solidFill>
          <a:schemeClr val="tx1"/>
        </a:solidFill>
        <a:latin typeface="+mn-lt"/>
        <a:ea typeface="ＭＳ Ｐゴシック" pitchFamily="-110" charset="-128"/>
        <a:cs typeface="+mn-cs"/>
      </a:defRPr>
    </a:lvl4pPr>
    <a:lvl5pPr marL="1903714" algn="l" rtl="0" eaLnBrk="0" fontAlgn="base" hangingPunct="0">
      <a:spcBef>
        <a:spcPct val="30000"/>
      </a:spcBef>
      <a:spcAft>
        <a:spcPct val="0"/>
      </a:spcAft>
      <a:defRPr sz="1200" kern="1200">
        <a:solidFill>
          <a:schemeClr val="tx1"/>
        </a:solidFill>
        <a:latin typeface="+mn-lt"/>
        <a:ea typeface="ＭＳ Ｐゴシック" pitchFamily="-110" charset="-128"/>
        <a:cs typeface="+mn-cs"/>
      </a:defRPr>
    </a:lvl5pPr>
    <a:lvl6pPr marL="2379643" algn="l" defTabSz="951858" rtl="0" eaLnBrk="1" latinLnBrk="0" hangingPunct="1">
      <a:defRPr sz="1200" kern="1200">
        <a:solidFill>
          <a:schemeClr val="tx1"/>
        </a:solidFill>
        <a:latin typeface="+mn-lt"/>
        <a:ea typeface="+mn-ea"/>
        <a:cs typeface="+mn-cs"/>
      </a:defRPr>
    </a:lvl6pPr>
    <a:lvl7pPr marL="2855572" algn="l" defTabSz="951858" rtl="0" eaLnBrk="1" latinLnBrk="0" hangingPunct="1">
      <a:defRPr sz="1200" kern="1200">
        <a:solidFill>
          <a:schemeClr val="tx1"/>
        </a:solidFill>
        <a:latin typeface="+mn-lt"/>
        <a:ea typeface="+mn-ea"/>
        <a:cs typeface="+mn-cs"/>
      </a:defRPr>
    </a:lvl7pPr>
    <a:lvl8pPr marL="3331501" algn="l" defTabSz="951858" rtl="0" eaLnBrk="1" latinLnBrk="0" hangingPunct="1">
      <a:defRPr sz="1200" kern="1200">
        <a:solidFill>
          <a:schemeClr val="tx1"/>
        </a:solidFill>
        <a:latin typeface="+mn-lt"/>
        <a:ea typeface="+mn-ea"/>
        <a:cs typeface="+mn-cs"/>
      </a:defRPr>
    </a:lvl8pPr>
    <a:lvl9pPr marL="3807429" algn="l" defTabSz="95185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64FB00-FE87-394C-8580-FCB5EEB507F6}" type="slidenum">
              <a:rPr lang="en-AU" smtClean="0"/>
              <a:pPr/>
              <a:t>1</a:t>
            </a:fld>
            <a:endParaRPr lang="en-AU"/>
          </a:p>
        </p:txBody>
      </p:sp>
    </p:spTree>
    <p:extLst>
      <p:ext uri="{BB962C8B-B14F-4D97-AF65-F5344CB8AC3E}">
        <p14:creationId xmlns:p14="http://schemas.microsoft.com/office/powerpoint/2010/main" val="1284200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a:extLst>
              <a:ext uri="{FF2B5EF4-FFF2-40B4-BE49-F238E27FC236}">
                <a16:creationId xmlns:a16="http://schemas.microsoft.com/office/drawing/2014/main" id="{BD3A8A8F-AE9B-EB47-8896-584320AD84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a:extLst>
              <a:ext uri="{FF2B5EF4-FFF2-40B4-BE49-F238E27FC236}">
                <a16:creationId xmlns:a16="http://schemas.microsoft.com/office/drawing/2014/main" id="{4A86FB94-414D-7B4A-9117-6EB23B9E51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sz="1200" b="0" i="0" u="none" strike="noStrike" kern="1200" dirty="0">
                <a:solidFill>
                  <a:schemeClr val="tx1"/>
                </a:solidFill>
                <a:effectLst/>
                <a:latin typeface="+mn-lt"/>
                <a:ea typeface="ＭＳ Ｐゴシック" pitchFamily="-110" charset="-128"/>
                <a:cs typeface="ＭＳ Ｐゴシック" pitchFamily="-110" charset="-128"/>
              </a:rPr>
              <a:t>https://</a:t>
            </a:r>
            <a:r>
              <a:rPr lang="en-AU" sz="1200" b="0" i="0" u="none" strike="noStrike" kern="1200" dirty="0" err="1">
                <a:solidFill>
                  <a:schemeClr val="tx1"/>
                </a:solidFill>
                <a:effectLst/>
                <a:latin typeface="+mn-lt"/>
                <a:ea typeface="ＭＳ Ｐゴシック" pitchFamily="-110" charset="-128"/>
                <a:cs typeface="ＭＳ Ｐゴシック" pitchFamily="-110" charset="-128"/>
              </a:rPr>
              <a:t>www.usq.edu.au</a:t>
            </a:r>
            <a:r>
              <a:rPr lang="en-AU" sz="1200" b="0" i="0" u="none" strike="noStrike" kern="1200" dirty="0">
                <a:solidFill>
                  <a:schemeClr val="tx1"/>
                </a:solidFill>
                <a:effectLst/>
                <a:latin typeface="+mn-lt"/>
                <a:ea typeface="ＭＳ Ｐゴシック" pitchFamily="-110" charset="-128"/>
                <a:cs typeface="ＭＳ Ｐゴシック" pitchFamily="-110" charset="-128"/>
              </a:rPr>
              <a:t>/current-students/career-development/graduate-attributes</a:t>
            </a:r>
          </a:p>
          <a:p>
            <a:endParaRPr lang="en-AU" sz="1200" b="0" i="0" u="none" strike="noStrike" kern="1200" dirty="0">
              <a:solidFill>
                <a:schemeClr val="tx1"/>
              </a:solidFill>
              <a:effectLst/>
              <a:latin typeface="+mn-lt"/>
              <a:ea typeface="ＭＳ Ｐゴシック" pitchFamily="-110" charset="-128"/>
              <a:cs typeface="ＭＳ Ｐゴシック" pitchFamily="-110" charset="-128"/>
            </a:endParaRPr>
          </a:p>
          <a:p>
            <a:r>
              <a:rPr lang="en-AU" sz="1200" b="0" i="0" u="none" strike="noStrike" kern="1200" dirty="0">
                <a:solidFill>
                  <a:schemeClr val="tx1"/>
                </a:solidFill>
                <a:effectLst/>
                <a:latin typeface="+mn-lt"/>
                <a:ea typeface="ＭＳ Ｐゴシック" pitchFamily="-110" charset="-128"/>
                <a:cs typeface="ＭＳ Ｐゴシック" pitchFamily="-110" charset="-128"/>
              </a:rPr>
              <a:t>Graduate attributes refer to the qualities, skills, and disciplinary expertise that academics, employers, graduates and students all agree are important for you to develop during your time at USQ. Developing graduate attributes will help you succeed at university, advance your career, and make a positive contribution to society. Showcasing your graduate attributes is an effective way to express your value to a current or future employer.</a:t>
            </a:r>
          </a:p>
          <a:p>
            <a:r>
              <a:rPr lang="en-AU" sz="1200" b="0" i="0" u="none" strike="noStrike" kern="1200" dirty="0">
                <a:solidFill>
                  <a:schemeClr val="tx1"/>
                </a:solidFill>
                <a:effectLst/>
                <a:latin typeface="+mn-lt"/>
                <a:ea typeface="ＭＳ Ｐゴシック" pitchFamily="-110" charset="-128"/>
                <a:cs typeface="ＭＳ Ｐゴシック" pitchFamily="-110" charset="-128"/>
              </a:rPr>
              <a:t>The USQ community have identified the following graduate attributes. Successful participation in your studies and other relevant experiences will enable you to be: </a:t>
            </a:r>
          </a:p>
          <a:p>
            <a:r>
              <a:rPr lang="en-AU" sz="1200" b="0" i="0" u="none" strike="noStrike" kern="1200" dirty="0">
                <a:solidFill>
                  <a:schemeClr val="tx1"/>
                </a:solidFill>
                <a:effectLst/>
                <a:latin typeface="+mn-lt"/>
                <a:ea typeface="ＭＳ Ｐゴシック" pitchFamily="-110" charset="-128"/>
                <a:cs typeface="ＭＳ Ｐゴシック" pitchFamily="-110" charset="-128"/>
              </a:rPr>
              <a:t>Well-informed individuals </a:t>
            </a:r>
          </a:p>
          <a:p>
            <a:r>
              <a:rPr lang="en-AU" sz="1200" b="0" i="0" u="none" strike="noStrike" kern="1200" dirty="0">
                <a:solidFill>
                  <a:schemeClr val="tx1"/>
                </a:solidFill>
                <a:effectLst/>
                <a:latin typeface="+mn-lt"/>
                <a:ea typeface="ＭＳ Ｐゴシック" pitchFamily="-110" charset="-128"/>
                <a:cs typeface="ＭＳ Ｐゴシック" pitchFamily="-110" charset="-128"/>
              </a:rPr>
              <a:t>Critical, creative thinkers  </a:t>
            </a:r>
          </a:p>
          <a:p>
            <a:r>
              <a:rPr lang="en-AU" sz="1200" b="0" i="0" u="none" strike="noStrike" kern="1200" dirty="0">
                <a:solidFill>
                  <a:schemeClr val="tx1"/>
                </a:solidFill>
                <a:effectLst/>
                <a:latin typeface="+mn-lt"/>
                <a:ea typeface="ＭＳ Ｐゴシック" pitchFamily="-110" charset="-128"/>
                <a:cs typeface="ＭＳ Ｐゴシック" pitchFamily="-110" charset="-128"/>
              </a:rPr>
              <a:t>Effective communicators and collaborators  </a:t>
            </a:r>
          </a:p>
          <a:p>
            <a:r>
              <a:rPr lang="en-AU" sz="1200" b="0" i="0" u="none" strike="noStrike" kern="1200" dirty="0">
                <a:solidFill>
                  <a:schemeClr val="tx1"/>
                </a:solidFill>
                <a:effectLst/>
                <a:latin typeface="+mn-lt"/>
                <a:ea typeface="ＭＳ Ｐゴシック" pitchFamily="-110" charset="-128"/>
                <a:cs typeface="ＭＳ Ｐゴシック" pitchFamily="-110" charset="-128"/>
              </a:rPr>
              <a:t>Ethical, engaged professionals and citizens  </a:t>
            </a:r>
          </a:p>
          <a:p>
            <a:r>
              <a:rPr lang="en-AU" sz="1200" b="0" i="0" u="none" strike="noStrike" kern="1200" dirty="0">
                <a:solidFill>
                  <a:schemeClr val="tx1"/>
                </a:solidFill>
                <a:effectLst/>
                <a:latin typeface="+mn-lt"/>
                <a:ea typeface="ＭＳ Ｐゴシック" pitchFamily="-110" charset="-128"/>
                <a:cs typeface="ＭＳ Ｐゴシック" pitchFamily="-110" charset="-128"/>
              </a:rPr>
              <a:t>Employable, enterprising professionals </a:t>
            </a:r>
          </a:p>
          <a:p>
            <a:r>
              <a:rPr lang="en-AU" sz="1200" b="0" i="0" u="none" strike="noStrike" kern="1200" dirty="0">
                <a:solidFill>
                  <a:schemeClr val="tx1"/>
                </a:solidFill>
                <a:effectLst/>
                <a:latin typeface="+mn-lt"/>
                <a:ea typeface="ＭＳ Ｐゴシック" pitchFamily="-110" charset="-128"/>
                <a:cs typeface="ＭＳ Ｐゴシック" pitchFamily="-110" charset="-128"/>
              </a:rPr>
              <a:t>Culturally capable individuals.  </a:t>
            </a:r>
          </a:p>
          <a:p>
            <a:pPr eaLnBrk="1" hangingPunct="1">
              <a:spcBef>
                <a:spcPct val="0"/>
              </a:spcBef>
            </a:pPr>
            <a:endParaRPr lang="en-AU" altLang="en-US" dirty="0">
              <a:ea typeface="ＭＳ Ｐゴシック" panose="020B0600070205080204" pitchFamily="34" charset="-128"/>
            </a:endParaRPr>
          </a:p>
        </p:txBody>
      </p:sp>
      <p:sp>
        <p:nvSpPr>
          <p:cNvPr id="56323" name="Slide Number Placeholder 3">
            <a:extLst>
              <a:ext uri="{FF2B5EF4-FFF2-40B4-BE49-F238E27FC236}">
                <a16:creationId xmlns:a16="http://schemas.microsoft.com/office/drawing/2014/main" id="{F2E1E28C-387E-1142-AD79-182A263DADE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C704A55-775C-7046-82E6-BFBFAD939C86}" type="slidenum">
              <a:rPr lang="en-AU" altLang="en-US">
                <a:latin typeface="Arial" panose="020B0604020202020204" pitchFamily="34" charset="0"/>
              </a:rPr>
              <a:pPr>
                <a:spcBef>
                  <a:spcPct val="0"/>
                </a:spcBef>
              </a:pPr>
              <a:t>10</a:t>
            </a:fld>
            <a:endParaRPr lang="en-AU" altLang="en-US">
              <a:latin typeface="Arial" panose="020B0604020202020204" pitchFamily="34" charset="0"/>
            </a:endParaRPr>
          </a:p>
        </p:txBody>
      </p:sp>
    </p:spTree>
    <p:extLst>
      <p:ext uri="{BB962C8B-B14F-4D97-AF65-F5344CB8AC3E}">
        <p14:creationId xmlns:p14="http://schemas.microsoft.com/office/powerpoint/2010/main" val="2658657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a:extLst>
              <a:ext uri="{FF2B5EF4-FFF2-40B4-BE49-F238E27FC236}">
                <a16:creationId xmlns:a16="http://schemas.microsoft.com/office/drawing/2014/main" id="{BD3A8A8F-AE9B-EB47-8896-584320AD84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a:extLst>
              <a:ext uri="{FF2B5EF4-FFF2-40B4-BE49-F238E27FC236}">
                <a16:creationId xmlns:a16="http://schemas.microsoft.com/office/drawing/2014/main" id="{4A86FB94-414D-7B4A-9117-6EB23B9E51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AU" altLang="en-US" dirty="0">
                <a:ea typeface="ＭＳ Ｐゴシック" panose="020B0600070205080204" pitchFamily="34" charset="-128"/>
              </a:rPr>
              <a:t>See whole document:</a:t>
            </a:r>
          </a:p>
          <a:p>
            <a:pPr eaLnBrk="1" hangingPunct="1">
              <a:spcBef>
                <a:spcPct val="0"/>
              </a:spcBef>
            </a:pPr>
            <a:r>
              <a:rPr lang="en-AU" altLang="en-US" dirty="0">
                <a:ea typeface="ＭＳ Ｐゴシック" panose="020B0600070205080204" pitchFamily="34" charset="-128"/>
              </a:rPr>
              <a:t>https://</a:t>
            </a:r>
            <a:r>
              <a:rPr lang="en-AU" altLang="en-US" dirty="0" err="1">
                <a:ea typeface="ＭＳ Ｐゴシック" panose="020B0600070205080204" pitchFamily="34" charset="-128"/>
              </a:rPr>
              <a:t>www.aitsl.edu.au</a:t>
            </a:r>
            <a:r>
              <a:rPr lang="en-AU" altLang="en-US" dirty="0">
                <a:ea typeface="ＭＳ Ｐゴシック" panose="020B0600070205080204" pitchFamily="34" charset="-128"/>
              </a:rPr>
              <a:t>/docs/default-source/national-policy-framework/</a:t>
            </a:r>
            <a:r>
              <a:rPr lang="en-AU" altLang="en-US" dirty="0" err="1">
                <a:ea typeface="ＭＳ Ｐゴシック" panose="020B0600070205080204" pitchFamily="34" charset="-128"/>
              </a:rPr>
              <a:t>australian</a:t>
            </a:r>
            <a:r>
              <a:rPr lang="en-AU" altLang="en-US" dirty="0">
                <a:ea typeface="ＭＳ Ｐゴシック" panose="020B0600070205080204" pitchFamily="34" charset="-128"/>
              </a:rPr>
              <a:t>-professional-standards-for-</a:t>
            </a:r>
            <a:r>
              <a:rPr lang="en-AU" altLang="en-US" dirty="0" err="1">
                <a:ea typeface="ＭＳ Ｐゴシック" panose="020B0600070205080204" pitchFamily="34" charset="-128"/>
              </a:rPr>
              <a:t>teachers.pdf</a:t>
            </a:r>
            <a:endParaRPr lang="en-AU" altLang="en-US" dirty="0">
              <a:ea typeface="ＭＳ Ｐゴシック" panose="020B0600070205080204" pitchFamily="34" charset="-128"/>
            </a:endParaRPr>
          </a:p>
          <a:p>
            <a:pPr eaLnBrk="1" hangingPunct="1">
              <a:spcBef>
                <a:spcPct val="0"/>
              </a:spcBef>
            </a:pPr>
            <a:endParaRPr lang="en-AU" altLang="en-US" dirty="0">
              <a:ea typeface="ＭＳ Ｐゴシック" panose="020B0600070205080204" pitchFamily="34" charset="-128"/>
            </a:endParaRPr>
          </a:p>
        </p:txBody>
      </p:sp>
      <p:sp>
        <p:nvSpPr>
          <p:cNvPr id="56323" name="Slide Number Placeholder 3">
            <a:extLst>
              <a:ext uri="{FF2B5EF4-FFF2-40B4-BE49-F238E27FC236}">
                <a16:creationId xmlns:a16="http://schemas.microsoft.com/office/drawing/2014/main" id="{F2E1E28C-387E-1142-AD79-182A263DADE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C704A55-775C-7046-82E6-BFBFAD939C86}" type="slidenum">
              <a:rPr lang="en-AU" altLang="en-US">
                <a:latin typeface="Arial" panose="020B0604020202020204" pitchFamily="34" charset="0"/>
              </a:rPr>
              <a:pPr>
                <a:spcBef>
                  <a:spcPct val="0"/>
                </a:spcBef>
              </a:pPr>
              <a:t>11</a:t>
            </a:fld>
            <a:endParaRPr lang="en-AU" altLang="en-US">
              <a:latin typeface="Arial" panose="020B0604020202020204" pitchFamily="34" charset="0"/>
            </a:endParaRPr>
          </a:p>
        </p:txBody>
      </p:sp>
    </p:spTree>
    <p:extLst>
      <p:ext uri="{BB962C8B-B14F-4D97-AF65-F5344CB8AC3E}">
        <p14:creationId xmlns:p14="http://schemas.microsoft.com/office/powerpoint/2010/main" val="2660721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a:extLst>
              <a:ext uri="{FF2B5EF4-FFF2-40B4-BE49-F238E27FC236}">
                <a16:creationId xmlns:a16="http://schemas.microsoft.com/office/drawing/2014/main" id="{BD3A8A8F-AE9B-EB47-8896-584320AD84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a:extLst>
              <a:ext uri="{FF2B5EF4-FFF2-40B4-BE49-F238E27FC236}">
                <a16:creationId xmlns:a16="http://schemas.microsoft.com/office/drawing/2014/main" id="{4A86FB94-414D-7B4A-9117-6EB23B9E51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AU" altLang="en-US" dirty="0">
              <a:ea typeface="ＭＳ Ｐゴシック" panose="020B0600070205080204" pitchFamily="34" charset="-128"/>
            </a:endParaRPr>
          </a:p>
        </p:txBody>
      </p:sp>
      <p:sp>
        <p:nvSpPr>
          <p:cNvPr id="56323" name="Slide Number Placeholder 3">
            <a:extLst>
              <a:ext uri="{FF2B5EF4-FFF2-40B4-BE49-F238E27FC236}">
                <a16:creationId xmlns:a16="http://schemas.microsoft.com/office/drawing/2014/main" id="{F2E1E28C-387E-1142-AD79-182A263DADE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C704A55-775C-7046-82E6-BFBFAD939C86}" type="slidenum">
              <a:rPr lang="en-AU" altLang="en-US">
                <a:latin typeface="Arial" panose="020B0604020202020204" pitchFamily="34" charset="0"/>
              </a:rPr>
              <a:pPr>
                <a:spcBef>
                  <a:spcPct val="0"/>
                </a:spcBef>
              </a:pPr>
              <a:t>12</a:t>
            </a:fld>
            <a:endParaRPr lang="en-AU" altLang="en-US">
              <a:latin typeface="Arial" panose="020B0604020202020204" pitchFamily="34" charset="0"/>
            </a:endParaRPr>
          </a:p>
        </p:txBody>
      </p:sp>
    </p:spTree>
    <p:extLst>
      <p:ext uri="{BB962C8B-B14F-4D97-AF65-F5344CB8AC3E}">
        <p14:creationId xmlns:p14="http://schemas.microsoft.com/office/powerpoint/2010/main" val="37026024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a:extLst>
              <a:ext uri="{FF2B5EF4-FFF2-40B4-BE49-F238E27FC236}">
                <a16:creationId xmlns:a16="http://schemas.microsoft.com/office/drawing/2014/main" id="{BD3A8A8F-AE9B-EB47-8896-584320AD84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a:extLst>
              <a:ext uri="{FF2B5EF4-FFF2-40B4-BE49-F238E27FC236}">
                <a16:creationId xmlns:a16="http://schemas.microsoft.com/office/drawing/2014/main" id="{4A86FB94-414D-7B4A-9117-6EB23B9E51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AU" altLang="en-US" dirty="0">
              <a:ea typeface="ＭＳ Ｐゴシック" panose="020B0600070205080204" pitchFamily="34" charset="-128"/>
            </a:endParaRPr>
          </a:p>
        </p:txBody>
      </p:sp>
      <p:sp>
        <p:nvSpPr>
          <p:cNvPr id="56323" name="Slide Number Placeholder 3">
            <a:extLst>
              <a:ext uri="{FF2B5EF4-FFF2-40B4-BE49-F238E27FC236}">
                <a16:creationId xmlns:a16="http://schemas.microsoft.com/office/drawing/2014/main" id="{F2E1E28C-387E-1142-AD79-182A263DADE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C704A55-775C-7046-82E6-BFBFAD939C86}" type="slidenum">
              <a:rPr lang="en-AU" altLang="en-US">
                <a:latin typeface="Arial" panose="020B0604020202020204" pitchFamily="34" charset="0"/>
              </a:rPr>
              <a:pPr>
                <a:spcBef>
                  <a:spcPct val="0"/>
                </a:spcBef>
              </a:pPr>
              <a:t>13</a:t>
            </a:fld>
            <a:endParaRPr lang="en-AU" altLang="en-US">
              <a:latin typeface="Arial" panose="020B0604020202020204" pitchFamily="34" charset="0"/>
            </a:endParaRPr>
          </a:p>
        </p:txBody>
      </p:sp>
    </p:spTree>
    <p:extLst>
      <p:ext uri="{BB962C8B-B14F-4D97-AF65-F5344CB8AC3E}">
        <p14:creationId xmlns:p14="http://schemas.microsoft.com/office/powerpoint/2010/main" val="2674899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a:extLst>
              <a:ext uri="{FF2B5EF4-FFF2-40B4-BE49-F238E27FC236}">
                <a16:creationId xmlns:a16="http://schemas.microsoft.com/office/drawing/2014/main" id="{BD3A8A8F-AE9B-EB47-8896-584320AD84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a:extLst>
              <a:ext uri="{FF2B5EF4-FFF2-40B4-BE49-F238E27FC236}">
                <a16:creationId xmlns:a16="http://schemas.microsoft.com/office/drawing/2014/main" id="{4A86FB94-414D-7B4A-9117-6EB23B9E51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AU" altLang="en-US" dirty="0">
                <a:ea typeface="ＭＳ Ｐゴシック" panose="020B0600070205080204" pitchFamily="34" charset="-128"/>
              </a:rPr>
              <a:t>https://</a:t>
            </a:r>
            <a:r>
              <a:rPr lang="en-AU" altLang="en-US" dirty="0" err="1">
                <a:ea typeface="ＭＳ Ｐゴシック" panose="020B0600070205080204" pitchFamily="34" charset="-128"/>
              </a:rPr>
              <a:t>www.qcaa.qld.edu.au</a:t>
            </a:r>
            <a:r>
              <a:rPr lang="en-AU" altLang="en-US" dirty="0">
                <a:ea typeface="ＭＳ Ｐゴシック" panose="020B0600070205080204" pitchFamily="34" charset="-128"/>
              </a:rPr>
              <a:t>/about/k-12-policies/aboriginal-</a:t>
            </a:r>
            <a:r>
              <a:rPr lang="en-AU" altLang="en-US" dirty="0" err="1">
                <a:ea typeface="ＭＳ Ｐゴシック" panose="020B0600070205080204" pitchFamily="34" charset="-128"/>
              </a:rPr>
              <a:t>torres</a:t>
            </a:r>
            <a:r>
              <a:rPr lang="en-AU" altLang="en-US" dirty="0">
                <a:ea typeface="ＭＳ Ｐゴシック" panose="020B0600070205080204" pitchFamily="34" charset="-128"/>
              </a:rPr>
              <a:t>-strait-islander-perspectives/resources/frameworks</a:t>
            </a:r>
          </a:p>
          <a:p>
            <a:pPr eaLnBrk="1" hangingPunct="1">
              <a:spcBef>
                <a:spcPct val="0"/>
              </a:spcBef>
            </a:pPr>
            <a:endParaRPr lang="en-AU" altLang="en-US" dirty="0">
              <a:ea typeface="ＭＳ Ｐゴシック" panose="020B0600070205080204" pitchFamily="34" charset="-128"/>
            </a:endParaRPr>
          </a:p>
        </p:txBody>
      </p:sp>
      <p:sp>
        <p:nvSpPr>
          <p:cNvPr id="56323" name="Slide Number Placeholder 3">
            <a:extLst>
              <a:ext uri="{FF2B5EF4-FFF2-40B4-BE49-F238E27FC236}">
                <a16:creationId xmlns:a16="http://schemas.microsoft.com/office/drawing/2014/main" id="{F2E1E28C-387E-1142-AD79-182A263DADE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C704A55-775C-7046-82E6-BFBFAD939C86}" type="slidenum">
              <a:rPr lang="en-AU" altLang="en-US">
                <a:latin typeface="Arial" panose="020B0604020202020204" pitchFamily="34" charset="0"/>
              </a:rPr>
              <a:pPr>
                <a:spcBef>
                  <a:spcPct val="0"/>
                </a:spcBef>
              </a:pPr>
              <a:t>14</a:t>
            </a:fld>
            <a:endParaRPr lang="en-AU" altLang="en-US">
              <a:latin typeface="Arial" panose="020B0604020202020204" pitchFamily="34" charset="0"/>
            </a:endParaRPr>
          </a:p>
        </p:txBody>
      </p:sp>
    </p:spTree>
    <p:extLst>
      <p:ext uri="{BB962C8B-B14F-4D97-AF65-F5344CB8AC3E}">
        <p14:creationId xmlns:p14="http://schemas.microsoft.com/office/powerpoint/2010/main" val="39178273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a:extLst>
              <a:ext uri="{FF2B5EF4-FFF2-40B4-BE49-F238E27FC236}">
                <a16:creationId xmlns:a16="http://schemas.microsoft.com/office/drawing/2014/main" id="{BD3A8A8F-AE9B-EB47-8896-584320AD84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a:extLst>
              <a:ext uri="{FF2B5EF4-FFF2-40B4-BE49-F238E27FC236}">
                <a16:creationId xmlns:a16="http://schemas.microsoft.com/office/drawing/2014/main" id="{4A86FB94-414D-7B4A-9117-6EB23B9E51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AU" altLang="en-US" dirty="0">
              <a:ea typeface="ＭＳ Ｐゴシック" panose="020B0600070205080204" pitchFamily="34" charset="-128"/>
            </a:endParaRPr>
          </a:p>
        </p:txBody>
      </p:sp>
      <p:sp>
        <p:nvSpPr>
          <p:cNvPr id="56323" name="Slide Number Placeholder 3">
            <a:extLst>
              <a:ext uri="{FF2B5EF4-FFF2-40B4-BE49-F238E27FC236}">
                <a16:creationId xmlns:a16="http://schemas.microsoft.com/office/drawing/2014/main" id="{F2E1E28C-387E-1142-AD79-182A263DADE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C704A55-775C-7046-82E6-BFBFAD939C86}" type="slidenum">
              <a:rPr lang="en-AU" altLang="en-US">
                <a:latin typeface="Arial" panose="020B0604020202020204" pitchFamily="34" charset="0"/>
              </a:rPr>
              <a:pPr>
                <a:spcBef>
                  <a:spcPct val="0"/>
                </a:spcBef>
              </a:pPr>
              <a:t>15</a:t>
            </a:fld>
            <a:endParaRPr lang="en-AU" altLang="en-US">
              <a:latin typeface="Arial" panose="020B0604020202020204" pitchFamily="34" charset="0"/>
            </a:endParaRPr>
          </a:p>
        </p:txBody>
      </p:sp>
    </p:spTree>
    <p:extLst>
      <p:ext uri="{BB962C8B-B14F-4D97-AF65-F5344CB8AC3E}">
        <p14:creationId xmlns:p14="http://schemas.microsoft.com/office/powerpoint/2010/main" val="14759022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a:extLst>
              <a:ext uri="{FF2B5EF4-FFF2-40B4-BE49-F238E27FC236}">
                <a16:creationId xmlns:a16="http://schemas.microsoft.com/office/drawing/2014/main" id="{BD3A8A8F-AE9B-EB47-8896-584320AD84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a:extLst>
              <a:ext uri="{FF2B5EF4-FFF2-40B4-BE49-F238E27FC236}">
                <a16:creationId xmlns:a16="http://schemas.microsoft.com/office/drawing/2014/main" id="{4A86FB94-414D-7B4A-9117-6EB23B9E51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AU" altLang="en-US" dirty="0">
              <a:ea typeface="ＭＳ Ｐゴシック" panose="020B0600070205080204" pitchFamily="34" charset="-128"/>
            </a:endParaRPr>
          </a:p>
        </p:txBody>
      </p:sp>
      <p:sp>
        <p:nvSpPr>
          <p:cNvPr id="56323" name="Slide Number Placeholder 3">
            <a:extLst>
              <a:ext uri="{FF2B5EF4-FFF2-40B4-BE49-F238E27FC236}">
                <a16:creationId xmlns:a16="http://schemas.microsoft.com/office/drawing/2014/main" id="{F2E1E28C-387E-1142-AD79-182A263DADE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C704A55-775C-7046-82E6-BFBFAD939C86}" type="slidenum">
              <a:rPr lang="en-AU" altLang="en-US">
                <a:latin typeface="Arial" panose="020B0604020202020204" pitchFamily="34" charset="0"/>
              </a:rPr>
              <a:pPr>
                <a:spcBef>
                  <a:spcPct val="0"/>
                </a:spcBef>
              </a:pPr>
              <a:t>16</a:t>
            </a:fld>
            <a:endParaRPr lang="en-AU" altLang="en-US">
              <a:latin typeface="Arial" panose="020B0604020202020204" pitchFamily="34" charset="0"/>
            </a:endParaRPr>
          </a:p>
        </p:txBody>
      </p:sp>
    </p:spTree>
    <p:extLst>
      <p:ext uri="{BB962C8B-B14F-4D97-AF65-F5344CB8AC3E}">
        <p14:creationId xmlns:p14="http://schemas.microsoft.com/office/powerpoint/2010/main" val="22259535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a:extLst>
              <a:ext uri="{FF2B5EF4-FFF2-40B4-BE49-F238E27FC236}">
                <a16:creationId xmlns:a16="http://schemas.microsoft.com/office/drawing/2014/main" id="{BD3A8A8F-AE9B-EB47-8896-584320AD84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a:extLst>
              <a:ext uri="{FF2B5EF4-FFF2-40B4-BE49-F238E27FC236}">
                <a16:creationId xmlns:a16="http://schemas.microsoft.com/office/drawing/2014/main" id="{4A86FB94-414D-7B4A-9117-6EB23B9E51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AU" altLang="en-US" dirty="0">
              <a:ea typeface="ＭＳ Ｐゴシック" panose="020B0600070205080204" pitchFamily="34" charset="-128"/>
            </a:endParaRPr>
          </a:p>
        </p:txBody>
      </p:sp>
      <p:sp>
        <p:nvSpPr>
          <p:cNvPr id="56323" name="Slide Number Placeholder 3">
            <a:extLst>
              <a:ext uri="{FF2B5EF4-FFF2-40B4-BE49-F238E27FC236}">
                <a16:creationId xmlns:a16="http://schemas.microsoft.com/office/drawing/2014/main" id="{F2E1E28C-387E-1142-AD79-182A263DADE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C704A55-775C-7046-82E6-BFBFAD939C86}" type="slidenum">
              <a:rPr lang="en-AU" altLang="en-US">
                <a:latin typeface="Arial" panose="020B0604020202020204" pitchFamily="34" charset="0"/>
              </a:rPr>
              <a:pPr>
                <a:spcBef>
                  <a:spcPct val="0"/>
                </a:spcBef>
              </a:pPr>
              <a:t>17</a:t>
            </a:fld>
            <a:endParaRPr lang="en-AU" altLang="en-US">
              <a:latin typeface="Arial" panose="020B0604020202020204" pitchFamily="34" charset="0"/>
            </a:endParaRPr>
          </a:p>
        </p:txBody>
      </p:sp>
    </p:spTree>
    <p:extLst>
      <p:ext uri="{BB962C8B-B14F-4D97-AF65-F5344CB8AC3E}">
        <p14:creationId xmlns:p14="http://schemas.microsoft.com/office/powerpoint/2010/main" val="9965791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a:extLst>
              <a:ext uri="{FF2B5EF4-FFF2-40B4-BE49-F238E27FC236}">
                <a16:creationId xmlns:a16="http://schemas.microsoft.com/office/drawing/2014/main" id="{BD3A8A8F-AE9B-EB47-8896-584320AD84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a:extLst>
              <a:ext uri="{FF2B5EF4-FFF2-40B4-BE49-F238E27FC236}">
                <a16:creationId xmlns:a16="http://schemas.microsoft.com/office/drawing/2014/main" id="{4A86FB94-414D-7B4A-9117-6EB23B9E51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AU" altLang="en-US" dirty="0">
              <a:ea typeface="ＭＳ Ｐゴシック" panose="020B0600070205080204" pitchFamily="34" charset="-128"/>
            </a:endParaRPr>
          </a:p>
        </p:txBody>
      </p:sp>
      <p:sp>
        <p:nvSpPr>
          <p:cNvPr id="56323" name="Slide Number Placeholder 3">
            <a:extLst>
              <a:ext uri="{FF2B5EF4-FFF2-40B4-BE49-F238E27FC236}">
                <a16:creationId xmlns:a16="http://schemas.microsoft.com/office/drawing/2014/main" id="{F2E1E28C-387E-1142-AD79-182A263DADE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C704A55-775C-7046-82E6-BFBFAD939C86}" type="slidenum">
              <a:rPr lang="en-AU" altLang="en-US">
                <a:latin typeface="Arial" panose="020B0604020202020204" pitchFamily="34" charset="0"/>
              </a:rPr>
              <a:pPr>
                <a:spcBef>
                  <a:spcPct val="0"/>
                </a:spcBef>
              </a:pPr>
              <a:t>18</a:t>
            </a:fld>
            <a:endParaRPr lang="en-AU" altLang="en-US">
              <a:latin typeface="Arial" panose="020B0604020202020204" pitchFamily="34" charset="0"/>
            </a:endParaRPr>
          </a:p>
        </p:txBody>
      </p:sp>
    </p:spTree>
    <p:extLst>
      <p:ext uri="{BB962C8B-B14F-4D97-AF65-F5344CB8AC3E}">
        <p14:creationId xmlns:p14="http://schemas.microsoft.com/office/powerpoint/2010/main" val="16348641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a:extLst>
              <a:ext uri="{FF2B5EF4-FFF2-40B4-BE49-F238E27FC236}">
                <a16:creationId xmlns:a16="http://schemas.microsoft.com/office/drawing/2014/main" id="{BD3A8A8F-AE9B-EB47-8896-584320AD84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a:extLst>
              <a:ext uri="{FF2B5EF4-FFF2-40B4-BE49-F238E27FC236}">
                <a16:creationId xmlns:a16="http://schemas.microsoft.com/office/drawing/2014/main" id="{4A86FB94-414D-7B4A-9117-6EB23B9E51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AU" altLang="en-US" dirty="0">
              <a:ea typeface="ＭＳ Ｐゴシック" panose="020B0600070205080204" pitchFamily="34" charset="-128"/>
            </a:endParaRPr>
          </a:p>
        </p:txBody>
      </p:sp>
      <p:sp>
        <p:nvSpPr>
          <p:cNvPr id="56323" name="Slide Number Placeholder 3">
            <a:extLst>
              <a:ext uri="{FF2B5EF4-FFF2-40B4-BE49-F238E27FC236}">
                <a16:creationId xmlns:a16="http://schemas.microsoft.com/office/drawing/2014/main" id="{F2E1E28C-387E-1142-AD79-182A263DADE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C704A55-775C-7046-82E6-BFBFAD939C86}" type="slidenum">
              <a:rPr lang="en-AU" altLang="en-US">
                <a:latin typeface="Arial" panose="020B0604020202020204" pitchFamily="34" charset="0"/>
              </a:rPr>
              <a:pPr>
                <a:spcBef>
                  <a:spcPct val="0"/>
                </a:spcBef>
              </a:pPr>
              <a:t>19</a:t>
            </a:fld>
            <a:endParaRPr lang="en-AU" altLang="en-US">
              <a:latin typeface="Arial" panose="020B0604020202020204" pitchFamily="34" charset="0"/>
            </a:endParaRPr>
          </a:p>
        </p:txBody>
      </p:sp>
    </p:spTree>
    <p:extLst>
      <p:ext uri="{BB962C8B-B14F-4D97-AF65-F5344CB8AC3E}">
        <p14:creationId xmlns:p14="http://schemas.microsoft.com/office/powerpoint/2010/main" val="713286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D64FB00-FE87-394C-8580-FCB5EEB507F6}" type="slidenum">
              <a:rPr lang="en-AU" smtClean="0"/>
              <a:pPr/>
              <a:t>2</a:t>
            </a:fld>
            <a:endParaRPr lang="en-AU"/>
          </a:p>
        </p:txBody>
      </p:sp>
    </p:spTree>
    <p:extLst>
      <p:ext uri="{BB962C8B-B14F-4D97-AF65-F5344CB8AC3E}">
        <p14:creationId xmlns:p14="http://schemas.microsoft.com/office/powerpoint/2010/main" val="26965139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a:extLst>
              <a:ext uri="{FF2B5EF4-FFF2-40B4-BE49-F238E27FC236}">
                <a16:creationId xmlns:a16="http://schemas.microsoft.com/office/drawing/2014/main" id="{BD3A8A8F-AE9B-EB47-8896-584320AD84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a:extLst>
              <a:ext uri="{FF2B5EF4-FFF2-40B4-BE49-F238E27FC236}">
                <a16:creationId xmlns:a16="http://schemas.microsoft.com/office/drawing/2014/main" id="{4A86FB94-414D-7B4A-9117-6EB23B9E51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AU" altLang="en-US" dirty="0">
              <a:ea typeface="ＭＳ Ｐゴシック" panose="020B0600070205080204" pitchFamily="34" charset="-128"/>
            </a:endParaRPr>
          </a:p>
        </p:txBody>
      </p:sp>
      <p:sp>
        <p:nvSpPr>
          <p:cNvPr id="56323" name="Slide Number Placeholder 3">
            <a:extLst>
              <a:ext uri="{FF2B5EF4-FFF2-40B4-BE49-F238E27FC236}">
                <a16:creationId xmlns:a16="http://schemas.microsoft.com/office/drawing/2014/main" id="{F2E1E28C-387E-1142-AD79-182A263DADE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C704A55-775C-7046-82E6-BFBFAD939C86}" type="slidenum">
              <a:rPr lang="en-AU" altLang="en-US">
                <a:latin typeface="Arial" panose="020B0604020202020204" pitchFamily="34" charset="0"/>
              </a:rPr>
              <a:pPr>
                <a:spcBef>
                  <a:spcPct val="0"/>
                </a:spcBef>
              </a:pPr>
              <a:t>20</a:t>
            </a:fld>
            <a:endParaRPr lang="en-AU" altLang="en-US">
              <a:latin typeface="Arial" panose="020B0604020202020204" pitchFamily="34" charset="0"/>
            </a:endParaRPr>
          </a:p>
        </p:txBody>
      </p:sp>
    </p:spTree>
    <p:extLst>
      <p:ext uri="{BB962C8B-B14F-4D97-AF65-F5344CB8AC3E}">
        <p14:creationId xmlns:p14="http://schemas.microsoft.com/office/powerpoint/2010/main" val="25647225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a:extLst>
              <a:ext uri="{FF2B5EF4-FFF2-40B4-BE49-F238E27FC236}">
                <a16:creationId xmlns:a16="http://schemas.microsoft.com/office/drawing/2014/main" id="{BD3A8A8F-AE9B-EB47-8896-584320AD84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a:extLst>
              <a:ext uri="{FF2B5EF4-FFF2-40B4-BE49-F238E27FC236}">
                <a16:creationId xmlns:a16="http://schemas.microsoft.com/office/drawing/2014/main" id="{4A86FB94-414D-7B4A-9117-6EB23B9E51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AU" altLang="en-US" dirty="0">
              <a:ea typeface="ＭＳ Ｐゴシック" panose="020B0600070205080204" pitchFamily="34" charset="-128"/>
            </a:endParaRPr>
          </a:p>
        </p:txBody>
      </p:sp>
      <p:sp>
        <p:nvSpPr>
          <p:cNvPr id="56323" name="Slide Number Placeholder 3">
            <a:extLst>
              <a:ext uri="{FF2B5EF4-FFF2-40B4-BE49-F238E27FC236}">
                <a16:creationId xmlns:a16="http://schemas.microsoft.com/office/drawing/2014/main" id="{F2E1E28C-387E-1142-AD79-182A263DADE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C704A55-775C-7046-82E6-BFBFAD939C86}" type="slidenum">
              <a:rPr lang="en-AU" altLang="en-US">
                <a:latin typeface="Arial" panose="020B0604020202020204" pitchFamily="34" charset="0"/>
              </a:rPr>
              <a:pPr>
                <a:spcBef>
                  <a:spcPct val="0"/>
                </a:spcBef>
              </a:pPr>
              <a:t>21</a:t>
            </a:fld>
            <a:endParaRPr lang="en-AU" altLang="en-US">
              <a:latin typeface="Arial" panose="020B0604020202020204" pitchFamily="34" charset="0"/>
            </a:endParaRPr>
          </a:p>
        </p:txBody>
      </p:sp>
    </p:spTree>
    <p:extLst>
      <p:ext uri="{BB962C8B-B14F-4D97-AF65-F5344CB8AC3E}">
        <p14:creationId xmlns:p14="http://schemas.microsoft.com/office/powerpoint/2010/main" val="24886708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D64FB00-FE87-394C-8580-FCB5EEB507F6}" type="slidenum">
              <a:rPr lang="en-AU" smtClean="0"/>
              <a:pPr/>
              <a:t>22</a:t>
            </a:fld>
            <a:endParaRPr lang="en-AU"/>
          </a:p>
        </p:txBody>
      </p:sp>
    </p:spTree>
    <p:extLst>
      <p:ext uri="{BB962C8B-B14F-4D97-AF65-F5344CB8AC3E}">
        <p14:creationId xmlns:p14="http://schemas.microsoft.com/office/powerpoint/2010/main" val="3677564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AU" b="0" i="0" dirty="0">
                <a:effectLst/>
              </a:rPr>
              <a:t>“The map is an attempt to represent the language, tribal or nation groups of the Aboriginal peoples of Australia. Aboriginal groups were included on the map based on the published resources available between 1988 and 1994 which determine the cultural, language and trade boundaries and relationships between groups.</a:t>
            </a:r>
            <a:endParaRPr lang="en-AU" dirty="0">
              <a:effectLst/>
            </a:endParaRPr>
          </a:p>
          <a:p>
            <a:pPr rtl="0"/>
            <a:r>
              <a:rPr lang="en-AU" b="0" i="0" dirty="0">
                <a:effectLst/>
              </a:rPr>
              <a:t>The map was developed along with the Encyclopedia of Aboriginal Australia as part of a research project. The Encyclopedia of Aboriginal Australia is available in libraries and contains more detailed information about the groups represented on the map.</a:t>
            </a:r>
            <a:endParaRPr lang="en-AU" dirty="0">
              <a:effectLst/>
            </a:endParaRPr>
          </a:p>
          <a:p>
            <a:pPr rtl="0"/>
            <a:r>
              <a:rPr lang="en-AU" b="0" i="0" dirty="0">
                <a:effectLst/>
              </a:rPr>
              <a:t>The information on which the map is based is contested and may not be agreed to by some traditional custodians. The borders between groups are purposefully represented as slightly blurred. They do not claim to be exact.”</a:t>
            </a:r>
          </a:p>
          <a:p>
            <a:pPr rtl="0"/>
            <a:r>
              <a:rPr lang="en-AU" b="0" i="0" dirty="0">
                <a:effectLst/>
              </a:rPr>
              <a:t>QUORA, </a:t>
            </a:r>
            <a:r>
              <a:rPr lang="en-AU" b="0" i="0" dirty="0" err="1">
                <a:effectLst/>
              </a:rPr>
              <a:t>nd</a:t>
            </a:r>
            <a:r>
              <a:rPr lang="en-AU" b="0" i="0" dirty="0">
                <a:effectLst/>
              </a:rPr>
              <a:t>. </a:t>
            </a:r>
            <a:endParaRPr lang="en-AU" dirty="0">
              <a:effectLst/>
            </a:endParaRPr>
          </a:p>
          <a:p>
            <a:r>
              <a:rPr lang="en-US" dirty="0"/>
              <a:t>https://</a:t>
            </a:r>
            <a:r>
              <a:rPr lang="en-US" dirty="0" err="1"/>
              <a:t>www.quora.com</a:t>
            </a:r>
            <a:r>
              <a:rPr lang="en-US" dirty="0"/>
              <a:t>/What-would-the-political-map-of-Australia-look-like-if-they-had-never-been-colonized-by-the-Europeans-It-would-be-helpful-if-you-could-include-a-map-showing-the-countries-and-briefly-explain-them</a:t>
            </a:r>
          </a:p>
          <a:p>
            <a:endParaRPr lang="en-US" dirty="0"/>
          </a:p>
        </p:txBody>
      </p:sp>
      <p:sp>
        <p:nvSpPr>
          <p:cNvPr id="4" name="Slide Number Placeholder 3"/>
          <p:cNvSpPr>
            <a:spLocks noGrp="1"/>
          </p:cNvSpPr>
          <p:nvPr>
            <p:ph type="sldNum" sz="quarter" idx="10"/>
          </p:nvPr>
        </p:nvSpPr>
        <p:spPr/>
        <p:txBody>
          <a:bodyPr/>
          <a:lstStyle/>
          <a:p>
            <a:fld id="{ED64FB00-FE87-394C-8580-FCB5EEB507F6}" type="slidenum">
              <a:rPr lang="en-AU" smtClean="0"/>
              <a:pPr/>
              <a:t>3</a:t>
            </a:fld>
            <a:endParaRPr lang="en-AU"/>
          </a:p>
        </p:txBody>
      </p:sp>
    </p:spTree>
    <p:extLst>
      <p:ext uri="{BB962C8B-B14F-4D97-AF65-F5344CB8AC3E}">
        <p14:creationId xmlns:p14="http://schemas.microsoft.com/office/powerpoint/2010/main" val="2700216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a:extLst>
              <a:ext uri="{FF2B5EF4-FFF2-40B4-BE49-F238E27FC236}">
                <a16:creationId xmlns:a16="http://schemas.microsoft.com/office/drawing/2014/main" id="{BD3A8A8F-AE9B-EB47-8896-584320AD84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a:extLst>
              <a:ext uri="{FF2B5EF4-FFF2-40B4-BE49-F238E27FC236}">
                <a16:creationId xmlns:a16="http://schemas.microsoft.com/office/drawing/2014/main" id="{4A86FB94-414D-7B4A-9117-6EB23B9E51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AU" altLang="en-US" dirty="0">
              <a:ea typeface="ＭＳ Ｐゴシック" panose="020B0600070205080204" pitchFamily="34" charset="-128"/>
            </a:endParaRPr>
          </a:p>
        </p:txBody>
      </p:sp>
      <p:sp>
        <p:nvSpPr>
          <p:cNvPr id="56323" name="Slide Number Placeholder 3">
            <a:extLst>
              <a:ext uri="{FF2B5EF4-FFF2-40B4-BE49-F238E27FC236}">
                <a16:creationId xmlns:a16="http://schemas.microsoft.com/office/drawing/2014/main" id="{F2E1E28C-387E-1142-AD79-182A263DADE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C704A55-775C-7046-82E6-BFBFAD939C86}" type="slidenum">
              <a:rPr lang="en-AU" altLang="en-US">
                <a:latin typeface="Arial" panose="020B0604020202020204" pitchFamily="34" charset="0"/>
              </a:rPr>
              <a:pPr>
                <a:spcBef>
                  <a:spcPct val="0"/>
                </a:spcBef>
              </a:pPr>
              <a:t>4</a:t>
            </a:fld>
            <a:endParaRPr lang="en-AU" altLang="en-US">
              <a:latin typeface="Arial" panose="020B0604020202020204" pitchFamily="34" charset="0"/>
            </a:endParaRPr>
          </a:p>
        </p:txBody>
      </p:sp>
    </p:spTree>
    <p:extLst>
      <p:ext uri="{BB962C8B-B14F-4D97-AF65-F5344CB8AC3E}">
        <p14:creationId xmlns:p14="http://schemas.microsoft.com/office/powerpoint/2010/main" val="3683752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a:extLst>
              <a:ext uri="{FF2B5EF4-FFF2-40B4-BE49-F238E27FC236}">
                <a16:creationId xmlns:a16="http://schemas.microsoft.com/office/drawing/2014/main" id="{BD3A8A8F-AE9B-EB47-8896-584320AD84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a:extLst>
              <a:ext uri="{FF2B5EF4-FFF2-40B4-BE49-F238E27FC236}">
                <a16:creationId xmlns:a16="http://schemas.microsoft.com/office/drawing/2014/main" id="{4A86FB94-414D-7B4A-9117-6EB23B9E51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AU" altLang="en-US" dirty="0">
              <a:ea typeface="ＭＳ Ｐゴシック" panose="020B0600070205080204" pitchFamily="34" charset="-128"/>
            </a:endParaRPr>
          </a:p>
        </p:txBody>
      </p:sp>
      <p:sp>
        <p:nvSpPr>
          <p:cNvPr id="56323" name="Slide Number Placeholder 3">
            <a:extLst>
              <a:ext uri="{FF2B5EF4-FFF2-40B4-BE49-F238E27FC236}">
                <a16:creationId xmlns:a16="http://schemas.microsoft.com/office/drawing/2014/main" id="{F2E1E28C-387E-1142-AD79-182A263DADE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C704A55-775C-7046-82E6-BFBFAD939C86}" type="slidenum">
              <a:rPr lang="en-AU" altLang="en-US">
                <a:latin typeface="Arial" panose="020B0604020202020204" pitchFamily="34" charset="0"/>
              </a:rPr>
              <a:pPr>
                <a:spcBef>
                  <a:spcPct val="0"/>
                </a:spcBef>
              </a:pPr>
              <a:t>5</a:t>
            </a:fld>
            <a:endParaRPr lang="en-AU" altLang="en-US">
              <a:latin typeface="Arial" panose="020B0604020202020204" pitchFamily="34" charset="0"/>
            </a:endParaRPr>
          </a:p>
        </p:txBody>
      </p:sp>
    </p:spTree>
    <p:extLst>
      <p:ext uri="{BB962C8B-B14F-4D97-AF65-F5344CB8AC3E}">
        <p14:creationId xmlns:p14="http://schemas.microsoft.com/office/powerpoint/2010/main" val="628573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a:extLst>
              <a:ext uri="{FF2B5EF4-FFF2-40B4-BE49-F238E27FC236}">
                <a16:creationId xmlns:a16="http://schemas.microsoft.com/office/drawing/2014/main" id="{BD3A8A8F-AE9B-EB47-8896-584320AD84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a:extLst>
              <a:ext uri="{FF2B5EF4-FFF2-40B4-BE49-F238E27FC236}">
                <a16:creationId xmlns:a16="http://schemas.microsoft.com/office/drawing/2014/main" id="{4A86FB94-414D-7B4A-9117-6EB23B9E51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AU" altLang="en-US" dirty="0">
              <a:ea typeface="ＭＳ Ｐゴシック" panose="020B0600070205080204" pitchFamily="34" charset="-128"/>
            </a:endParaRPr>
          </a:p>
        </p:txBody>
      </p:sp>
      <p:sp>
        <p:nvSpPr>
          <p:cNvPr id="56323" name="Slide Number Placeholder 3">
            <a:extLst>
              <a:ext uri="{FF2B5EF4-FFF2-40B4-BE49-F238E27FC236}">
                <a16:creationId xmlns:a16="http://schemas.microsoft.com/office/drawing/2014/main" id="{F2E1E28C-387E-1142-AD79-182A263DADE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C704A55-775C-7046-82E6-BFBFAD939C86}" type="slidenum">
              <a:rPr lang="en-AU" altLang="en-US">
                <a:latin typeface="Arial" panose="020B0604020202020204" pitchFamily="34" charset="0"/>
              </a:rPr>
              <a:pPr>
                <a:spcBef>
                  <a:spcPct val="0"/>
                </a:spcBef>
              </a:pPr>
              <a:t>6</a:t>
            </a:fld>
            <a:endParaRPr lang="en-AU" altLang="en-US">
              <a:latin typeface="Arial" panose="020B0604020202020204" pitchFamily="34" charset="0"/>
            </a:endParaRPr>
          </a:p>
        </p:txBody>
      </p:sp>
    </p:spTree>
    <p:extLst>
      <p:ext uri="{BB962C8B-B14F-4D97-AF65-F5344CB8AC3E}">
        <p14:creationId xmlns:p14="http://schemas.microsoft.com/office/powerpoint/2010/main" val="4061539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a:extLst>
              <a:ext uri="{FF2B5EF4-FFF2-40B4-BE49-F238E27FC236}">
                <a16:creationId xmlns:a16="http://schemas.microsoft.com/office/drawing/2014/main" id="{BD3A8A8F-AE9B-EB47-8896-584320AD84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a:extLst>
              <a:ext uri="{FF2B5EF4-FFF2-40B4-BE49-F238E27FC236}">
                <a16:creationId xmlns:a16="http://schemas.microsoft.com/office/drawing/2014/main" id="{4A86FB94-414D-7B4A-9117-6EB23B9E51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AU" altLang="en-US" dirty="0">
              <a:ea typeface="ＭＳ Ｐゴシック" panose="020B0600070205080204" pitchFamily="34" charset="-128"/>
            </a:endParaRPr>
          </a:p>
        </p:txBody>
      </p:sp>
      <p:sp>
        <p:nvSpPr>
          <p:cNvPr id="56323" name="Slide Number Placeholder 3">
            <a:extLst>
              <a:ext uri="{FF2B5EF4-FFF2-40B4-BE49-F238E27FC236}">
                <a16:creationId xmlns:a16="http://schemas.microsoft.com/office/drawing/2014/main" id="{F2E1E28C-387E-1142-AD79-182A263DADE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C704A55-775C-7046-82E6-BFBFAD939C86}" type="slidenum">
              <a:rPr lang="en-AU" altLang="en-US">
                <a:latin typeface="Arial" panose="020B0604020202020204" pitchFamily="34" charset="0"/>
              </a:rPr>
              <a:pPr>
                <a:spcBef>
                  <a:spcPct val="0"/>
                </a:spcBef>
              </a:pPr>
              <a:t>7</a:t>
            </a:fld>
            <a:endParaRPr lang="en-AU" altLang="en-US">
              <a:latin typeface="Arial" panose="020B0604020202020204" pitchFamily="34" charset="0"/>
            </a:endParaRPr>
          </a:p>
        </p:txBody>
      </p:sp>
    </p:spTree>
    <p:extLst>
      <p:ext uri="{BB962C8B-B14F-4D97-AF65-F5344CB8AC3E}">
        <p14:creationId xmlns:p14="http://schemas.microsoft.com/office/powerpoint/2010/main" val="96657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a:extLst>
              <a:ext uri="{FF2B5EF4-FFF2-40B4-BE49-F238E27FC236}">
                <a16:creationId xmlns:a16="http://schemas.microsoft.com/office/drawing/2014/main" id="{BD3A8A8F-AE9B-EB47-8896-584320AD84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a:extLst>
              <a:ext uri="{FF2B5EF4-FFF2-40B4-BE49-F238E27FC236}">
                <a16:creationId xmlns:a16="http://schemas.microsoft.com/office/drawing/2014/main" id="{4A86FB94-414D-7B4A-9117-6EB23B9E51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AU" altLang="en-US" dirty="0">
              <a:ea typeface="ＭＳ Ｐゴシック" panose="020B0600070205080204" pitchFamily="34" charset="-128"/>
            </a:endParaRPr>
          </a:p>
        </p:txBody>
      </p:sp>
      <p:sp>
        <p:nvSpPr>
          <p:cNvPr id="56323" name="Slide Number Placeholder 3">
            <a:extLst>
              <a:ext uri="{FF2B5EF4-FFF2-40B4-BE49-F238E27FC236}">
                <a16:creationId xmlns:a16="http://schemas.microsoft.com/office/drawing/2014/main" id="{F2E1E28C-387E-1142-AD79-182A263DADE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C704A55-775C-7046-82E6-BFBFAD939C86}" type="slidenum">
              <a:rPr lang="en-AU" altLang="en-US">
                <a:latin typeface="Arial" panose="020B0604020202020204" pitchFamily="34" charset="0"/>
              </a:rPr>
              <a:pPr>
                <a:spcBef>
                  <a:spcPct val="0"/>
                </a:spcBef>
              </a:pPr>
              <a:t>8</a:t>
            </a:fld>
            <a:endParaRPr lang="en-AU" altLang="en-US">
              <a:latin typeface="Arial" panose="020B0604020202020204" pitchFamily="34" charset="0"/>
            </a:endParaRPr>
          </a:p>
        </p:txBody>
      </p:sp>
    </p:spTree>
    <p:extLst>
      <p:ext uri="{BB962C8B-B14F-4D97-AF65-F5344CB8AC3E}">
        <p14:creationId xmlns:p14="http://schemas.microsoft.com/office/powerpoint/2010/main" val="1638953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a:extLst>
              <a:ext uri="{FF2B5EF4-FFF2-40B4-BE49-F238E27FC236}">
                <a16:creationId xmlns:a16="http://schemas.microsoft.com/office/drawing/2014/main" id="{BD3A8A8F-AE9B-EB47-8896-584320AD84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a:extLst>
              <a:ext uri="{FF2B5EF4-FFF2-40B4-BE49-F238E27FC236}">
                <a16:creationId xmlns:a16="http://schemas.microsoft.com/office/drawing/2014/main" id="{4A86FB94-414D-7B4A-9117-6EB23B9E51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AU" altLang="en-US" dirty="0">
                <a:ea typeface="ＭＳ Ｐゴシック" panose="020B0600070205080204" pitchFamily="34" charset="-128"/>
              </a:rPr>
              <a:t>https://</a:t>
            </a:r>
            <a:r>
              <a:rPr lang="en-AU" altLang="en-US" dirty="0" err="1">
                <a:ea typeface="ＭＳ Ｐゴシック" panose="020B0600070205080204" pitchFamily="34" charset="-128"/>
              </a:rPr>
              <a:t>www.usq.edu.au</a:t>
            </a:r>
            <a:r>
              <a:rPr lang="en-AU" altLang="en-US" dirty="0">
                <a:ea typeface="ＭＳ Ｐゴシック" panose="020B0600070205080204" pitchFamily="34" charset="-128"/>
              </a:rPr>
              <a:t>/handbook/2021/education/</a:t>
            </a:r>
            <a:r>
              <a:rPr lang="en-AU" altLang="en-US" dirty="0" err="1">
                <a:ea typeface="ＭＳ Ｐゴシック" panose="020B0600070205080204" pitchFamily="34" charset="-128"/>
              </a:rPr>
              <a:t>BPED.html</a:t>
            </a:r>
            <a:endParaRPr lang="en-AU" altLang="en-US" dirty="0">
              <a:ea typeface="ＭＳ Ｐゴシック" panose="020B0600070205080204" pitchFamily="34" charset="-128"/>
            </a:endParaRPr>
          </a:p>
          <a:p>
            <a:pPr eaLnBrk="1" hangingPunct="1">
              <a:spcBef>
                <a:spcPct val="0"/>
              </a:spcBef>
            </a:pPr>
            <a:r>
              <a:rPr lang="en-AU" altLang="en-US" dirty="0">
                <a:ea typeface="ＭＳ Ｐゴシック" panose="020B0600070205080204" pitchFamily="34" charset="-128"/>
              </a:rPr>
              <a:t>See Course structure and choices of minor (3+1) or major (8 courses).</a:t>
            </a:r>
          </a:p>
        </p:txBody>
      </p:sp>
      <p:sp>
        <p:nvSpPr>
          <p:cNvPr id="56323" name="Slide Number Placeholder 3">
            <a:extLst>
              <a:ext uri="{FF2B5EF4-FFF2-40B4-BE49-F238E27FC236}">
                <a16:creationId xmlns:a16="http://schemas.microsoft.com/office/drawing/2014/main" id="{F2E1E28C-387E-1142-AD79-182A263DADE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C704A55-775C-7046-82E6-BFBFAD939C86}" type="slidenum">
              <a:rPr lang="en-AU" altLang="en-US">
                <a:latin typeface="Arial" panose="020B0604020202020204" pitchFamily="34" charset="0"/>
              </a:rPr>
              <a:pPr>
                <a:spcBef>
                  <a:spcPct val="0"/>
                </a:spcBef>
              </a:pPr>
              <a:t>9</a:t>
            </a:fld>
            <a:endParaRPr lang="en-AU" altLang="en-US">
              <a:latin typeface="Arial" panose="020B0604020202020204" pitchFamily="34" charset="0"/>
            </a:endParaRPr>
          </a:p>
        </p:txBody>
      </p:sp>
    </p:spTree>
    <p:extLst>
      <p:ext uri="{BB962C8B-B14F-4D97-AF65-F5344CB8AC3E}">
        <p14:creationId xmlns:p14="http://schemas.microsoft.com/office/powerpoint/2010/main" val="17301776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685582" y="2135041"/>
            <a:ext cx="9260232" cy="1604037"/>
          </a:xfrm>
        </p:spPr>
        <p:txBody>
          <a:bodyPr/>
          <a:lstStyle>
            <a:lvl1pPr>
              <a:defRPr sz="3300">
                <a:solidFill>
                  <a:schemeClr val="accent4">
                    <a:lumMod val="10000"/>
                  </a:schemeClr>
                </a:solidFill>
              </a:defRPr>
            </a:lvl1pPr>
          </a:lstStyle>
          <a:p>
            <a:r>
              <a:rPr lang="en-US"/>
              <a:t>Click to edit Master title style</a:t>
            </a:r>
            <a:endParaRPr lang="en-AU" dirty="0"/>
          </a:p>
        </p:txBody>
      </p:sp>
      <p:sp>
        <p:nvSpPr>
          <p:cNvPr id="5123" name="Rectangle 3"/>
          <p:cNvSpPr>
            <a:spLocks noGrp="1" noChangeArrowheads="1"/>
          </p:cNvSpPr>
          <p:nvPr>
            <p:ph type="subTitle" idx="1"/>
          </p:nvPr>
        </p:nvSpPr>
        <p:spPr>
          <a:xfrm>
            <a:off x="1696983" y="4624697"/>
            <a:ext cx="8665435" cy="1058333"/>
          </a:xfrm>
        </p:spPr>
        <p:txBody>
          <a:bodyPr/>
          <a:lstStyle>
            <a:lvl1pPr marL="0" indent="0">
              <a:buFont typeface="Wingdings" pitchFamily="2" charset="2"/>
              <a:buNone/>
              <a:defRPr sz="2100" b="0">
                <a:solidFill>
                  <a:schemeClr val="accent4">
                    <a:lumMod val="10000"/>
                  </a:schemeClr>
                </a:solidFill>
              </a:defRPr>
            </a:lvl1pPr>
          </a:lstStyle>
          <a:p>
            <a:r>
              <a:rPr lang="en-US"/>
              <a:t>Click to edit Master subtitle style</a:t>
            </a:r>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62070" y="1"/>
            <a:ext cx="2462809" cy="648045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273646" y="1"/>
            <a:ext cx="7205994" cy="648045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endParaRPr lang="en-AU" dirty="0"/>
          </a:p>
        </p:txBody>
      </p:sp>
      <p:sp>
        <p:nvSpPr>
          <p:cNvPr id="3" name="Content Placeholder 2"/>
          <p:cNvSpPr>
            <a:spLocks noGrp="1"/>
          </p:cNvSpPr>
          <p:nvPr>
            <p:ph idx="1"/>
          </p:nvPr>
        </p:nvSpPr>
        <p:spPr/>
        <p:txBody>
          <a:bodyPr/>
          <a:lstStyle>
            <a:lvl1pPr>
              <a:defRPr sz="2500">
                <a:solidFill>
                  <a:schemeClr val="accent4">
                    <a:lumMod val="10000"/>
                  </a:schemeClr>
                </a:solidFill>
              </a:defRPr>
            </a:lvl1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4645" y="5100580"/>
            <a:ext cx="9303941" cy="1576476"/>
          </a:xfrm>
        </p:spPr>
        <p:txBody>
          <a:bodyPr anchor="t"/>
          <a:lstStyle>
            <a:lvl1pPr algn="l">
              <a:defRPr sz="4100" b="1" cap="all"/>
            </a:lvl1pPr>
          </a:lstStyle>
          <a:p>
            <a:r>
              <a:rPr lang="en-US"/>
              <a:t>Click to edit Master title style</a:t>
            </a:r>
            <a:endParaRPr lang="en-AU"/>
          </a:p>
        </p:txBody>
      </p:sp>
      <p:sp>
        <p:nvSpPr>
          <p:cNvPr id="3" name="Text Placeholder 2"/>
          <p:cNvSpPr>
            <a:spLocks noGrp="1"/>
          </p:cNvSpPr>
          <p:nvPr>
            <p:ph type="body" idx="1"/>
          </p:nvPr>
        </p:nvSpPr>
        <p:spPr>
          <a:xfrm>
            <a:off x="864645" y="3364253"/>
            <a:ext cx="9303941" cy="1736328"/>
          </a:xfrm>
        </p:spPr>
        <p:txBody>
          <a:bodyPr anchor="b"/>
          <a:lstStyle>
            <a:lvl1pPr marL="0" indent="0">
              <a:buNone/>
              <a:defRPr sz="2100"/>
            </a:lvl1pPr>
            <a:lvl2pPr marL="475928" indent="0">
              <a:buNone/>
              <a:defRPr sz="1900"/>
            </a:lvl2pPr>
            <a:lvl3pPr marL="951858" indent="0">
              <a:buNone/>
              <a:defRPr sz="1700"/>
            </a:lvl3pPr>
            <a:lvl4pPr marL="1427786" indent="0">
              <a:buNone/>
              <a:defRPr sz="1500"/>
            </a:lvl4pPr>
            <a:lvl5pPr marL="1903714" indent="0">
              <a:buNone/>
              <a:defRPr sz="1500"/>
            </a:lvl5pPr>
            <a:lvl6pPr marL="2379643" indent="0">
              <a:buNone/>
              <a:defRPr sz="1500"/>
            </a:lvl6pPr>
            <a:lvl7pPr marL="2855572" indent="0">
              <a:buNone/>
              <a:defRPr sz="1500"/>
            </a:lvl7pPr>
            <a:lvl8pPr marL="3331501" indent="0">
              <a:buNone/>
              <a:defRPr sz="1500"/>
            </a:lvl8pPr>
            <a:lvl9pPr marL="3807429" indent="0">
              <a:buNone/>
              <a:defRPr sz="15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20937" y="1717957"/>
            <a:ext cx="4560755" cy="4762500"/>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5564124" y="1717957"/>
            <a:ext cx="4560755" cy="4762500"/>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7293" y="317868"/>
            <a:ext cx="9851231" cy="1322917"/>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547293" y="1776754"/>
            <a:ext cx="4836300" cy="740465"/>
          </a:xfrm>
        </p:spPr>
        <p:txBody>
          <a:bodyPr anchor="b"/>
          <a:lstStyle>
            <a:lvl1pPr marL="0" indent="0">
              <a:buNone/>
              <a:defRPr sz="2500" b="1"/>
            </a:lvl1pPr>
            <a:lvl2pPr marL="475928" indent="0">
              <a:buNone/>
              <a:defRPr sz="2100" b="1"/>
            </a:lvl2pPr>
            <a:lvl3pPr marL="951858" indent="0">
              <a:buNone/>
              <a:defRPr sz="1900" b="1"/>
            </a:lvl3pPr>
            <a:lvl4pPr marL="1427786" indent="0">
              <a:buNone/>
              <a:defRPr sz="1700" b="1"/>
            </a:lvl4pPr>
            <a:lvl5pPr marL="1903714" indent="0">
              <a:buNone/>
              <a:defRPr sz="1700" b="1"/>
            </a:lvl5pPr>
            <a:lvl6pPr marL="2379643" indent="0">
              <a:buNone/>
              <a:defRPr sz="1700" b="1"/>
            </a:lvl6pPr>
            <a:lvl7pPr marL="2855572" indent="0">
              <a:buNone/>
              <a:defRPr sz="1700" b="1"/>
            </a:lvl7pPr>
            <a:lvl8pPr marL="3331501" indent="0">
              <a:buNone/>
              <a:defRPr sz="1700" b="1"/>
            </a:lvl8pPr>
            <a:lvl9pPr marL="3807429" indent="0">
              <a:buNone/>
              <a:defRPr sz="1700" b="1"/>
            </a:lvl9pPr>
          </a:lstStyle>
          <a:p>
            <a:pPr lvl="0"/>
            <a:r>
              <a:rPr lang="en-US"/>
              <a:t>Click to edit Master text styles</a:t>
            </a:r>
          </a:p>
        </p:txBody>
      </p:sp>
      <p:sp>
        <p:nvSpPr>
          <p:cNvPr id="4" name="Content Placeholder 3"/>
          <p:cNvSpPr>
            <a:spLocks noGrp="1"/>
          </p:cNvSpPr>
          <p:nvPr>
            <p:ph sz="half" idx="2"/>
          </p:nvPr>
        </p:nvSpPr>
        <p:spPr>
          <a:xfrm>
            <a:off x="547293" y="2517219"/>
            <a:ext cx="4836300" cy="4573250"/>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5560323" y="1776754"/>
            <a:ext cx="4838201" cy="740465"/>
          </a:xfrm>
        </p:spPr>
        <p:txBody>
          <a:bodyPr anchor="b"/>
          <a:lstStyle>
            <a:lvl1pPr marL="0" indent="0">
              <a:buNone/>
              <a:defRPr sz="2500" b="1"/>
            </a:lvl1pPr>
            <a:lvl2pPr marL="475928" indent="0">
              <a:buNone/>
              <a:defRPr sz="2100" b="1"/>
            </a:lvl2pPr>
            <a:lvl3pPr marL="951858" indent="0">
              <a:buNone/>
              <a:defRPr sz="1900" b="1"/>
            </a:lvl3pPr>
            <a:lvl4pPr marL="1427786" indent="0">
              <a:buNone/>
              <a:defRPr sz="1700" b="1"/>
            </a:lvl4pPr>
            <a:lvl5pPr marL="1903714" indent="0">
              <a:buNone/>
              <a:defRPr sz="1700" b="1"/>
            </a:lvl5pPr>
            <a:lvl6pPr marL="2379643" indent="0">
              <a:buNone/>
              <a:defRPr sz="1700" b="1"/>
            </a:lvl6pPr>
            <a:lvl7pPr marL="2855572" indent="0">
              <a:buNone/>
              <a:defRPr sz="1700" b="1"/>
            </a:lvl7pPr>
            <a:lvl8pPr marL="3331501" indent="0">
              <a:buNone/>
              <a:defRPr sz="1700" b="1"/>
            </a:lvl8pPr>
            <a:lvl9pPr marL="3807429" indent="0">
              <a:buNone/>
              <a:defRPr sz="1700" b="1"/>
            </a:lvl9pPr>
          </a:lstStyle>
          <a:p>
            <a:pPr lvl="0"/>
            <a:r>
              <a:rPr lang="en-US"/>
              <a:t>Click to edit Master text styles</a:t>
            </a:r>
          </a:p>
        </p:txBody>
      </p:sp>
      <p:sp>
        <p:nvSpPr>
          <p:cNvPr id="6" name="Content Placeholder 5"/>
          <p:cNvSpPr>
            <a:spLocks noGrp="1"/>
          </p:cNvSpPr>
          <p:nvPr>
            <p:ph sz="quarter" idx="4"/>
          </p:nvPr>
        </p:nvSpPr>
        <p:spPr>
          <a:xfrm>
            <a:off x="5560323" y="2517219"/>
            <a:ext cx="4838201" cy="4573250"/>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7292" y="316030"/>
            <a:ext cx="3601097" cy="1344965"/>
          </a:xfrm>
        </p:spPr>
        <p:txBody>
          <a:bodyPr/>
          <a:lstStyle>
            <a:lvl1pPr algn="l">
              <a:defRPr sz="2100" b="1"/>
            </a:lvl1pPr>
          </a:lstStyle>
          <a:p>
            <a:r>
              <a:rPr lang="en-US"/>
              <a:t>Click to edit Master title style</a:t>
            </a:r>
            <a:endParaRPr lang="en-AU"/>
          </a:p>
        </p:txBody>
      </p:sp>
      <p:sp>
        <p:nvSpPr>
          <p:cNvPr id="3" name="Content Placeholder 2"/>
          <p:cNvSpPr>
            <a:spLocks noGrp="1"/>
          </p:cNvSpPr>
          <p:nvPr>
            <p:ph idx="1"/>
          </p:nvPr>
        </p:nvSpPr>
        <p:spPr>
          <a:xfrm>
            <a:off x="4279509" y="316033"/>
            <a:ext cx="6119014" cy="6774436"/>
          </a:xfrm>
        </p:spPr>
        <p:txBody>
          <a:bodyPr/>
          <a:lstStyle>
            <a:lvl1pPr>
              <a:defRPr sz="3300"/>
            </a:lvl1pPr>
            <a:lvl2pPr>
              <a:defRPr sz="3000"/>
            </a:lvl2pPr>
            <a:lvl3pPr>
              <a:defRPr sz="25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547292" y="1660998"/>
            <a:ext cx="3601097" cy="5429471"/>
          </a:xfrm>
        </p:spPr>
        <p:txBody>
          <a:bodyPr/>
          <a:lstStyle>
            <a:lvl1pPr marL="0" indent="0">
              <a:buNone/>
              <a:defRPr sz="1500"/>
            </a:lvl1pPr>
            <a:lvl2pPr marL="475928" indent="0">
              <a:buNone/>
              <a:defRPr sz="1200"/>
            </a:lvl2pPr>
            <a:lvl3pPr marL="951858" indent="0">
              <a:buNone/>
              <a:defRPr sz="1100"/>
            </a:lvl3pPr>
            <a:lvl4pPr marL="1427786" indent="0">
              <a:buNone/>
              <a:defRPr sz="900"/>
            </a:lvl4pPr>
            <a:lvl5pPr marL="1903714" indent="0">
              <a:buNone/>
              <a:defRPr sz="900"/>
            </a:lvl5pPr>
            <a:lvl6pPr marL="2379643" indent="0">
              <a:buNone/>
              <a:defRPr sz="900"/>
            </a:lvl6pPr>
            <a:lvl7pPr marL="2855572" indent="0">
              <a:buNone/>
              <a:defRPr sz="900"/>
            </a:lvl7pPr>
            <a:lvl8pPr marL="3331501" indent="0">
              <a:buNone/>
              <a:defRPr sz="900"/>
            </a:lvl8pPr>
            <a:lvl9pPr marL="3807429"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45458" y="5556250"/>
            <a:ext cx="6567488" cy="655947"/>
          </a:xfrm>
        </p:spPr>
        <p:txBody>
          <a:bodyPr/>
          <a:lstStyle>
            <a:lvl1pPr algn="l">
              <a:defRPr sz="2100" b="1"/>
            </a:lvl1pPr>
          </a:lstStyle>
          <a:p>
            <a:r>
              <a:rPr lang="en-US"/>
              <a:t>Click to edit Master title style</a:t>
            </a:r>
            <a:endParaRPr lang="en-AU"/>
          </a:p>
        </p:txBody>
      </p:sp>
      <p:sp>
        <p:nvSpPr>
          <p:cNvPr id="3" name="Picture Placeholder 2"/>
          <p:cNvSpPr>
            <a:spLocks noGrp="1"/>
          </p:cNvSpPr>
          <p:nvPr>
            <p:ph type="pic" idx="1"/>
          </p:nvPr>
        </p:nvSpPr>
        <p:spPr>
          <a:xfrm>
            <a:off x="2145458" y="709233"/>
            <a:ext cx="6567488" cy="4762500"/>
          </a:xfrm>
        </p:spPr>
        <p:txBody>
          <a:bodyPr/>
          <a:lstStyle>
            <a:lvl1pPr marL="0" indent="0">
              <a:buNone/>
              <a:defRPr sz="3300"/>
            </a:lvl1pPr>
            <a:lvl2pPr marL="475928" indent="0">
              <a:buNone/>
              <a:defRPr sz="3000"/>
            </a:lvl2pPr>
            <a:lvl3pPr marL="951858" indent="0">
              <a:buNone/>
              <a:defRPr sz="2500"/>
            </a:lvl3pPr>
            <a:lvl4pPr marL="1427786" indent="0">
              <a:buNone/>
              <a:defRPr sz="2100"/>
            </a:lvl4pPr>
            <a:lvl5pPr marL="1903714" indent="0">
              <a:buNone/>
              <a:defRPr sz="2100"/>
            </a:lvl5pPr>
            <a:lvl6pPr marL="2379643" indent="0">
              <a:buNone/>
              <a:defRPr sz="2100"/>
            </a:lvl6pPr>
            <a:lvl7pPr marL="2855572" indent="0">
              <a:buNone/>
              <a:defRPr sz="2100"/>
            </a:lvl7pPr>
            <a:lvl8pPr marL="3331501" indent="0">
              <a:buNone/>
              <a:defRPr sz="2100"/>
            </a:lvl8pPr>
            <a:lvl9pPr marL="3807429" indent="0">
              <a:buNone/>
              <a:defRPr sz="2100"/>
            </a:lvl9pPr>
          </a:lstStyle>
          <a:p>
            <a:pPr lvl="0"/>
            <a:r>
              <a:rPr lang="en-US" noProof="0"/>
              <a:t>Click icon to add picture</a:t>
            </a:r>
            <a:endParaRPr lang="en-AU" noProof="0"/>
          </a:p>
        </p:txBody>
      </p:sp>
      <p:sp>
        <p:nvSpPr>
          <p:cNvPr id="4" name="Text Placeholder 3"/>
          <p:cNvSpPr>
            <a:spLocks noGrp="1"/>
          </p:cNvSpPr>
          <p:nvPr>
            <p:ph type="body" sz="half" idx="2"/>
          </p:nvPr>
        </p:nvSpPr>
        <p:spPr>
          <a:xfrm>
            <a:off x="2145458" y="6212197"/>
            <a:ext cx="6567488" cy="931553"/>
          </a:xfrm>
        </p:spPr>
        <p:txBody>
          <a:bodyPr/>
          <a:lstStyle>
            <a:lvl1pPr marL="0" indent="0">
              <a:buNone/>
              <a:defRPr sz="1500"/>
            </a:lvl1pPr>
            <a:lvl2pPr marL="475928" indent="0">
              <a:buNone/>
              <a:defRPr sz="1200"/>
            </a:lvl2pPr>
            <a:lvl3pPr marL="951858" indent="0">
              <a:buNone/>
              <a:defRPr sz="1100"/>
            </a:lvl3pPr>
            <a:lvl4pPr marL="1427786" indent="0">
              <a:buNone/>
              <a:defRPr sz="900"/>
            </a:lvl4pPr>
            <a:lvl5pPr marL="1903714" indent="0">
              <a:buNone/>
              <a:defRPr sz="900"/>
            </a:lvl5pPr>
            <a:lvl6pPr marL="2379643" indent="0">
              <a:buNone/>
              <a:defRPr sz="900"/>
            </a:lvl6pPr>
            <a:lvl7pPr marL="2855572" indent="0">
              <a:buNone/>
              <a:defRPr sz="900"/>
            </a:lvl7pPr>
            <a:lvl8pPr marL="3331501" indent="0">
              <a:buNone/>
              <a:defRPr sz="900"/>
            </a:lvl8pPr>
            <a:lvl9pPr marL="3807429"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73647" y="3"/>
            <a:ext cx="9851231" cy="1041797"/>
          </a:xfrm>
          <a:prstGeom prst="rect">
            <a:avLst/>
          </a:prstGeom>
          <a:noFill/>
          <a:ln w="9525">
            <a:noFill/>
            <a:miter lim="800000"/>
            <a:headEnd/>
            <a:tailEnd/>
          </a:ln>
        </p:spPr>
        <p:txBody>
          <a:bodyPr vert="horz" wrap="square" lIns="95186" tIns="47593" rIns="95186" bIns="47593" numCol="1" anchor="b" anchorCtr="0" compatLnSpc="1">
            <a:prstTxWarp prst="textNoShape">
              <a:avLst/>
            </a:prstTxWarp>
          </a:bodyPr>
          <a:lstStyle/>
          <a:p>
            <a:pPr lvl="0"/>
            <a:r>
              <a:rPr lang="en-US"/>
              <a:t>Click to edit Master title style</a:t>
            </a:r>
            <a:endParaRPr lang="en-AU"/>
          </a:p>
        </p:txBody>
      </p:sp>
      <p:sp>
        <p:nvSpPr>
          <p:cNvPr id="1027" name="Rectangle 3"/>
          <p:cNvSpPr>
            <a:spLocks noGrp="1" noChangeArrowheads="1"/>
          </p:cNvSpPr>
          <p:nvPr>
            <p:ph type="body" idx="1"/>
          </p:nvPr>
        </p:nvSpPr>
        <p:spPr bwMode="auto">
          <a:xfrm>
            <a:off x="820938" y="1717957"/>
            <a:ext cx="9303941" cy="4762500"/>
          </a:xfrm>
          <a:prstGeom prst="rect">
            <a:avLst/>
          </a:prstGeom>
          <a:noFill/>
          <a:ln w="9525">
            <a:noFill/>
            <a:miter lim="800000"/>
            <a:headEnd/>
            <a:tailEnd/>
          </a:ln>
        </p:spPr>
        <p:txBody>
          <a:bodyPr vert="horz" wrap="square" lIns="95186" tIns="47593" rIns="95186" bIns="47593" numCol="1" anchor="t" anchorCtr="0" compatLnSpc="1">
            <a:prstTxWarp prst="textNoShape">
              <a:avLst/>
            </a:prstTxWarp>
          </a:bodyPr>
          <a:lstStyle/>
          <a:p>
            <a:pPr lvl="0"/>
            <a:r>
              <a:rPr lang="en-AU"/>
              <a:t>Heading</a:t>
            </a:r>
          </a:p>
          <a:p>
            <a:pPr lvl="0"/>
            <a:r>
              <a:rPr lang="en-AU"/>
              <a:t>Body text.  </a:t>
            </a:r>
          </a:p>
          <a:p>
            <a:pPr lvl="0"/>
            <a:endParaRPr lang="en-AU"/>
          </a:p>
          <a:p>
            <a:pPr lvl="0"/>
            <a:r>
              <a:rPr lang="en-AU"/>
              <a:t>Dot points</a:t>
            </a:r>
          </a:p>
          <a:p>
            <a:pPr lvl="0"/>
            <a:r>
              <a:rPr lang="en-AU"/>
              <a:t>Dot points</a:t>
            </a:r>
          </a:p>
          <a:p>
            <a:pPr lvl="0"/>
            <a:r>
              <a:rPr lang="en-AU"/>
              <a:t>Dot points</a:t>
            </a:r>
          </a:p>
        </p:txBody>
      </p:sp>
    </p:spTree>
  </p:cSld>
  <p:clrMap bg1="dk2" tx1="lt1" bg2="dk1" tx2="lt2" accent1="accent1" accent2="accent2" accent3="accent3" accent4="accent4" accent5="accent5" accent6="accent6" hlink="hlink" folHlink="folHlink"/>
  <p:sldLayoutIdLst>
    <p:sldLayoutId id="2147483688"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sldNum="0" hdr="0" ftr="0" dt="0"/>
  <p:txStyles>
    <p:titleStyle>
      <a:lvl1pPr algn="l" rtl="0" eaLnBrk="0" fontAlgn="base" hangingPunct="0">
        <a:spcBef>
          <a:spcPct val="0"/>
        </a:spcBef>
        <a:spcAft>
          <a:spcPct val="0"/>
        </a:spcAft>
        <a:defRPr sz="3300" b="1">
          <a:solidFill>
            <a:srgbClr val="161616"/>
          </a:solidFill>
          <a:latin typeface="Verdana" pitchFamily="34" charset="0"/>
          <a:ea typeface="Verdana" pitchFamily="34" charset="0"/>
          <a:cs typeface="Verdana" pitchFamily="34" charset="0"/>
        </a:defRPr>
      </a:lvl1pPr>
      <a:lvl2pPr algn="l" rtl="0" eaLnBrk="0" fontAlgn="base" hangingPunct="0">
        <a:spcBef>
          <a:spcPct val="0"/>
        </a:spcBef>
        <a:spcAft>
          <a:spcPct val="0"/>
        </a:spcAft>
        <a:defRPr sz="3300" b="1">
          <a:solidFill>
            <a:srgbClr val="161616"/>
          </a:solidFill>
          <a:effectLst>
            <a:outerShdw blurRad="38100" dist="38100" dir="2700000" algn="tl">
              <a:srgbClr val="000000"/>
            </a:outerShdw>
          </a:effectLst>
          <a:latin typeface="Verdana" pitchFamily="-110" charset="0"/>
          <a:ea typeface="Verdana" pitchFamily="-110" charset="0"/>
          <a:cs typeface="Verdana" pitchFamily="-110" charset="0"/>
        </a:defRPr>
      </a:lvl2pPr>
      <a:lvl3pPr algn="l" rtl="0" eaLnBrk="0" fontAlgn="base" hangingPunct="0">
        <a:spcBef>
          <a:spcPct val="0"/>
        </a:spcBef>
        <a:spcAft>
          <a:spcPct val="0"/>
        </a:spcAft>
        <a:defRPr sz="3300" b="1">
          <a:solidFill>
            <a:srgbClr val="161616"/>
          </a:solidFill>
          <a:effectLst>
            <a:outerShdw blurRad="38100" dist="38100" dir="2700000" algn="tl">
              <a:srgbClr val="000000"/>
            </a:outerShdw>
          </a:effectLst>
          <a:latin typeface="Verdana" pitchFamily="-110" charset="0"/>
          <a:ea typeface="Verdana" pitchFamily="-110" charset="0"/>
          <a:cs typeface="Verdana" pitchFamily="-110" charset="0"/>
        </a:defRPr>
      </a:lvl3pPr>
      <a:lvl4pPr algn="l" rtl="0" eaLnBrk="0" fontAlgn="base" hangingPunct="0">
        <a:spcBef>
          <a:spcPct val="0"/>
        </a:spcBef>
        <a:spcAft>
          <a:spcPct val="0"/>
        </a:spcAft>
        <a:defRPr sz="3300" b="1">
          <a:solidFill>
            <a:srgbClr val="161616"/>
          </a:solidFill>
          <a:effectLst>
            <a:outerShdw blurRad="38100" dist="38100" dir="2700000" algn="tl">
              <a:srgbClr val="000000"/>
            </a:outerShdw>
          </a:effectLst>
          <a:latin typeface="Verdana" pitchFamily="-110" charset="0"/>
          <a:ea typeface="Verdana" pitchFamily="-110" charset="0"/>
          <a:cs typeface="Verdana" pitchFamily="-110" charset="0"/>
        </a:defRPr>
      </a:lvl4pPr>
      <a:lvl5pPr algn="l" rtl="0" eaLnBrk="0" fontAlgn="base" hangingPunct="0">
        <a:spcBef>
          <a:spcPct val="0"/>
        </a:spcBef>
        <a:spcAft>
          <a:spcPct val="0"/>
        </a:spcAft>
        <a:defRPr sz="3300" b="1">
          <a:solidFill>
            <a:srgbClr val="161616"/>
          </a:solidFill>
          <a:effectLst>
            <a:outerShdw blurRad="38100" dist="38100" dir="2700000" algn="tl">
              <a:srgbClr val="000000"/>
            </a:outerShdw>
          </a:effectLst>
          <a:latin typeface="Verdana" pitchFamily="-110" charset="0"/>
          <a:ea typeface="Verdana" pitchFamily="-110" charset="0"/>
          <a:cs typeface="Verdana" pitchFamily="-110" charset="0"/>
        </a:defRPr>
      </a:lvl5pPr>
      <a:lvl6pPr marL="475928" algn="l" rtl="0" eaLnBrk="1" fontAlgn="base" hangingPunct="1">
        <a:spcBef>
          <a:spcPct val="0"/>
        </a:spcBef>
        <a:spcAft>
          <a:spcPct val="0"/>
        </a:spcAft>
        <a:defRPr sz="3300" b="1">
          <a:solidFill>
            <a:srgbClr val="FFB20A"/>
          </a:solidFill>
          <a:effectLst>
            <a:outerShdw blurRad="38100" dist="38100" dir="2700000" algn="tl">
              <a:srgbClr val="000000"/>
            </a:outerShdw>
          </a:effectLst>
          <a:latin typeface="Arial" charset="0"/>
        </a:defRPr>
      </a:lvl6pPr>
      <a:lvl7pPr marL="951858" algn="l" rtl="0" eaLnBrk="1" fontAlgn="base" hangingPunct="1">
        <a:spcBef>
          <a:spcPct val="0"/>
        </a:spcBef>
        <a:spcAft>
          <a:spcPct val="0"/>
        </a:spcAft>
        <a:defRPr sz="3300" b="1">
          <a:solidFill>
            <a:srgbClr val="FFB20A"/>
          </a:solidFill>
          <a:effectLst>
            <a:outerShdw blurRad="38100" dist="38100" dir="2700000" algn="tl">
              <a:srgbClr val="000000"/>
            </a:outerShdw>
          </a:effectLst>
          <a:latin typeface="Arial" charset="0"/>
        </a:defRPr>
      </a:lvl7pPr>
      <a:lvl8pPr marL="1427786" algn="l" rtl="0" eaLnBrk="1" fontAlgn="base" hangingPunct="1">
        <a:spcBef>
          <a:spcPct val="0"/>
        </a:spcBef>
        <a:spcAft>
          <a:spcPct val="0"/>
        </a:spcAft>
        <a:defRPr sz="3300" b="1">
          <a:solidFill>
            <a:srgbClr val="FFB20A"/>
          </a:solidFill>
          <a:effectLst>
            <a:outerShdw blurRad="38100" dist="38100" dir="2700000" algn="tl">
              <a:srgbClr val="000000"/>
            </a:outerShdw>
          </a:effectLst>
          <a:latin typeface="Arial" charset="0"/>
        </a:defRPr>
      </a:lvl8pPr>
      <a:lvl9pPr marL="1903714" algn="l" rtl="0" eaLnBrk="1" fontAlgn="base" hangingPunct="1">
        <a:spcBef>
          <a:spcPct val="0"/>
        </a:spcBef>
        <a:spcAft>
          <a:spcPct val="0"/>
        </a:spcAft>
        <a:defRPr sz="3300" b="1">
          <a:solidFill>
            <a:srgbClr val="FFB20A"/>
          </a:solidFill>
          <a:effectLst>
            <a:outerShdw blurRad="38100" dist="38100" dir="2700000" algn="tl">
              <a:srgbClr val="000000"/>
            </a:outerShdw>
          </a:effectLst>
          <a:latin typeface="Arial" charset="0"/>
        </a:defRPr>
      </a:lvl9pPr>
    </p:titleStyle>
    <p:bodyStyle>
      <a:lvl1pPr marL="356946" indent="-356946" algn="l" rtl="0" eaLnBrk="0" fontAlgn="base" hangingPunct="0">
        <a:spcBef>
          <a:spcPct val="20000"/>
        </a:spcBef>
        <a:spcAft>
          <a:spcPct val="0"/>
        </a:spcAft>
        <a:buClr>
          <a:srgbClr val="F2CE50"/>
        </a:buClr>
        <a:buSzPct val="80000"/>
        <a:buFont typeface="Wingdings" pitchFamily="-110" charset="2"/>
        <a:buChar char="n"/>
        <a:defRPr sz="3300">
          <a:solidFill>
            <a:srgbClr val="818A8F"/>
          </a:solidFill>
          <a:latin typeface="Verdana" pitchFamily="34" charset="0"/>
          <a:ea typeface="Verdana" pitchFamily="34" charset="0"/>
          <a:cs typeface="Verdana" pitchFamily="34" charset="0"/>
        </a:defRPr>
      </a:lvl1pPr>
      <a:lvl2pPr marL="773384" indent="-297456" algn="l" rtl="0" eaLnBrk="0" fontAlgn="base" hangingPunct="0">
        <a:spcBef>
          <a:spcPct val="20000"/>
        </a:spcBef>
        <a:spcAft>
          <a:spcPct val="0"/>
        </a:spcAft>
        <a:buClr>
          <a:schemeClr val="tx2"/>
        </a:buClr>
        <a:buSzPct val="70000"/>
        <a:buFont typeface="Wingdings" pitchFamily="-110" charset="2"/>
        <a:buChar char="n"/>
        <a:defRPr sz="3000">
          <a:solidFill>
            <a:srgbClr val="000000"/>
          </a:solidFill>
          <a:latin typeface="+mn-lt"/>
          <a:ea typeface="ＭＳ Ｐゴシック" pitchFamily="-110" charset="-128"/>
          <a:cs typeface="ＭＳ Ｐゴシック" pitchFamily="-110" charset="-128"/>
        </a:defRPr>
      </a:lvl2pPr>
      <a:lvl3pPr marL="1189821" indent="-237965" algn="l" rtl="0" eaLnBrk="0" fontAlgn="base" hangingPunct="0">
        <a:spcBef>
          <a:spcPct val="20000"/>
        </a:spcBef>
        <a:spcAft>
          <a:spcPct val="0"/>
        </a:spcAft>
        <a:buClr>
          <a:srgbClr val="333333"/>
        </a:buClr>
        <a:buSzPct val="65000"/>
        <a:buFont typeface="Wingdings" pitchFamily="-110" charset="2"/>
        <a:buChar char="n"/>
        <a:defRPr sz="2500">
          <a:solidFill>
            <a:srgbClr val="000000"/>
          </a:solidFill>
          <a:latin typeface="+mn-lt"/>
          <a:ea typeface="ＭＳ Ｐゴシック" pitchFamily="-110" charset="-128"/>
        </a:defRPr>
      </a:lvl3pPr>
      <a:lvl4pPr marL="1665751" indent="-237965" algn="l" rtl="0" eaLnBrk="0" fontAlgn="base" hangingPunct="0">
        <a:spcBef>
          <a:spcPct val="20000"/>
        </a:spcBef>
        <a:spcAft>
          <a:spcPct val="0"/>
        </a:spcAft>
        <a:buClr>
          <a:srgbClr val="5F5F5F"/>
        </a:buClr>
        <a:buSzPct val="50000"/>
        <a:buFont typeface="Wingdings" pitchFamily="-110" charset="2"/>
        <a:buChar char="n"/>
        <a:defRPr sz="2100">
          <a:solidFill>
            <a:srgbClr val="000000"/>
          </a:solidFill>
          <a:latin typeface="+mn-lt"/>
          <a:ea typeface="ＭＳ Ｐゴシック" pitchFamily="-110" charset="-128"/>
        </a:defRPr>
      </a:lvl4pPr>
      <a:lvl5pPr marL="2141679" indent="-237965" algn="l" rtl="0" eaLnBrk="0" fontAlgn="base" hangingPunct="0">
        <a:spcBef>
          <a:spcPct val="20000"/>
        </a:spcBef>
        <a:spcAft>
          <a:spcPct val="0"/>
        </a:spcAft>
        <a:buClr>
          <a:srgbClr val="808080"/>
        </a:buClr>
        <a:buSzPct val="40000"/>
        <a:buFont typeface="Wingdings" pitchFamily="-110" charset="2"/>
        <a:buChar char="n"/>
        <a:defRPr sz="2100">
          <a:solidFill>
            <a:srgbClr val="000000"/>
          </a:solidFill>
          <a:latin typeface="+mn-lt"/>
          <a:ea typeface="ＭＳ Ｐゴシック" pitchFamily="-110" charset="-128"/>
        </a:defRPr>
      </a:lvl5pPr>
      <a:lvl6pPr marL="2617608" indent="-237965" algn="l" rtl="0" eaLnBrk="1" fontAlgn="base" hangingPunct="1">
        <a:spcBef>
          <a:spcPct val="20000"/>
        </a:spcBef>
        <a:spcAft>
          <a:spcPct val="0"/>
        </a:spcAft>
        <a:buClr>
          <a:srgbClr val="808080"/>
        </a:buClr>
        <a:buSzPct val="40000"/>
        <a:buFont typeface="Wingdings" pitchFamily="2" charset="2"/>
        <a:buChar char="n"/>
        <a:defRPr sz="2100">
          <a:solidFill>
            <a:srgbClr val="000000"/>
          </a:solidFill>
          <a:latin typeface="+mn-lt"/>
        </a:defRPr>
      </a:lvl6pPr>
      <a:lvl7pPr marL="3093536" indent="-237965" algn="l" rtl="0" eaLnBrk="1" fontAlgn="base" hangingPunct="1">
        <a:spcBef>
          <a:spcPct val="20000"/>
        </a:spcBef>
        <a:spcAft>
          <a:spcPct val="0"/>
        </a:spcAft>
        <a:buClr>
          <a:srgbClr val="808080"/>
        </a:buClr>
        <a:buSzPct val="40000"/>
        <a:buFont typeface="Wingdings" pitchFamily="2" charset="2"/>
        <a:buChar char="n"/>
        <a:defRPr sz="2100">
          <a:solidFill>
            <a:srgbClr val="000000"/>
          </a:solidFill>
          <a:latin typeface="+mn-lt"/>
        </a:defRPr>
      </a:lvl7pPr>
      <a:lvl8pPr marL="3569465" indent="-237965" algn="l" rtl="0" eaLnBrk="1" fontAlgn="base" hangingPunct="1">
        <a:spcBef>
          <a:spcPct val="20000"/>
        </a:spcBef>
        <a:spcAft>
          <a:spcPct val="0"/>
        </a:spcAft>
        <a:buClr>
          <a:srgbClr val="808080"/>
        </a:buClr>
        <a:buSzPct val="40000"/>
        <a:buFont typeface="Wingdings" pitchFamily="2" charset="2"/>
        <a:buChar char="n"/>
        <a:defRPr sz="2100">
          <a:solidFill>
            <a:srgbClr val="000000"/>
          </a:solidFill>
          <a:latin typeface="+mn-lt"/>
        </a:defRPr>
      </a:lvl8pPr>
      <a:lvl9pPr marL="4045394" indent="-237965" algn="l" rtl="0" eaLnBrk="1" fontAlgn="base" hangingPunct="1">
        <a:spcBef>
          <a:spcPct val="20000"/>
        </a:spcBef>
        <a:spcAft>
          <a:spcPct val="0"/>
        </a:spcAft>
        <a:buClr>
          <a:srgbClr val="808080"/>
        </a:buClr>
        <a:buSzPct val="40000"/>
        <a:buFont typeface="Wingdings" pitchFamily="2" charset="2"/>
        <a:buChar char="n"/>
        <a:defRPr sz="2100">
          <a:solidFill>
            <a:srgbClr val="000000"/>
          </a:solidFill>
          <a:latin typeface="+mn-lt"/>
        </a:defRPr>
      </a:lvl9pPr>
    </p:bodyStyle>
    <p:otherStyle>
      <a:defPPr>
        <a:defRPr lang="en-US"/>
      </a:defPPr>
      <a:lvl1pPr marL="0" algn="l" defTabSz="951858" rtl="0" eaLnBrk="1" latinLnBrk="0" hangingPunct="1">
        <a:defRPr sz="1900" kern="1200">
          <a:solidFill>
            <a:schemeClr val="tx1"/>
          </a:solidFill>
          <a:latin typeface="+mn-lt"/>
          <a:ea typeface="+mn-ea"/>
          <a:cs typeface="+mn-cs"/>
        </a:defRPr>
      </a:lvl1pPr>
      <a:lvl2pPr marL="475928" algn="l" defTabSz="951858" rtl="0" eaLnBrk="1" latinLnBrk="0" hangingPunct="1">
        <a:defRPr sz="1900" kern="1200">
          <a:solidFill>
            <a:schemeClr val="tx1"/>
          </a:solidFill>
          <a:latin typeface="+mn-lt"/>
          <a:ea typeface="+mn-ea"/>
          <a:cs typeface="+mn-cs"/>
        </a:defRPr>
      </a:lvl2pPr>
      <a:lvl3pPr marL="951858" algn="l" defTabSz="951858" rtl="0" eaLnBrk="1" latinLnBrk="0" hangingPunct="1">
        <a:defRPr sz="1900" kern="1200">
          <a:solidFill>
            <a:schemeClr val="tx1"/>
          </a:solidFill>
          <a:latin typeface="+mn-lt"/>
          <a:ea typeface="+mn-ea"/>
          <a:cs typeface="+mn-cs"/>
        </a:defRPr>
      </a:lvl3pPr>
      <a:lvl4pPr marL="1427786" algn="l" defTabSz="951858" rtl="0" eaLnBrk="1" latinLnBrk="0" hangingPunct="1">
        <a:defRPr sz="1900" kern="1200">
          <a:solidFill>
            <a:schemeClr val="tx1"/>
          </a:solidFill>
          <a:latin typeface="+mn-lt"/>
          <a:ea typeface="+mn-ea"/>
          <a:cs typeface="+mn-cs"/>
        </a:defRPr>
      </a:lvl4pPr>
      <a:lvl5pPr marL="1903714" algn="l" defTabSz="951858" rtl="0" eaLnBrk="1" latinLnBrk="0" hangingPunct="1">
        <a:defRPr sz="1900" kern="1200">
          <a:solidFill>
            <a:schemeClr val="tx1"/>
          </a:solidFill>
          <a:latin typeface="+mn-lt"/>
          <a:ea typeface="+mn-ea"/>
          <a:cs typeface="+mn-cs"/>
        </a:defRPr>
      </a:lvl5pPr>
      <a:lvl6pPr marL="2379643" algn="l" defTabSz="951858" rtl="0" eaLnBrk="1" latinLnBrk="0" hangingPunct="1">
        <a:defRPr sz="1900" kern="1200">
          <a:solidFill>
            <a:schemeClr val="tx1"/>
          </a:solidFill>
          <a:latin typeface="+mn-lt"/>
          <a:ea typeface="+mn-ea"/>
          <a:cs typeface="+mn-cs"/>
        </a:defRPr>
      </a:lvl6pPr>
      <a:lvl7pPr marL="2855572" algn="l" defTabSz="951858" rtl="0" eaLnBrk="1" latinLnBrk="0" hangingPunct="1">
        <a:defRPr sz="1900" kern="1200">
          <a:solidFill>
            <a:schemeClr val="tx1"/>
          </a:solidFill>
          <a:latin typeface="+mn-lt"/>
          <a:ea typeface="+mn-ea"/>
          <a:cs typeface="+mn-cs"/>
        </a:defRPr>
      </a:lvl7pPr>
      <a:lvl8pPr marL="3331501" algn="l" defTabSz="951858" rtl="0" eaLnBrk="1" latinLnBrk="0" hangingPunct="1">
        <a:defRPr sz="1900" kern="1200">
          <a:solidFill>
            <a:schemeClr val="tx1"/>
          </a:solidFill>
          <a:latin typeface="+mn-lt"/>
          <a:ea typeface="+mn-ea"/>
          <a:cs typeface="+mn-cs"/>
        </a:defRPr>
      </a:lvl8pPr>
      <a:lvl9pPr marL="3807429" algn="l" defTabSz="951858"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hyperlink" Target="http://www.curriculum.edu.au/verve/_resources/National_Declaration_on_the_Educational_Goals_for_Young_Australians.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YhQU-_RxU8U"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youtube.com/watch?v=SJ_Ra8MnFe8"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usq.edu.au/course/synopses/2021/EDC2200.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8" Type="http://schemas.openxmlformats.org/officeDocument/2006/relationships/hyperlink" Target="http://www.google.com.au/imgres?imgurl=http://www.power-tech.com.au/products/skins/austere/customer/images/australian_flag.jpg&amp;imgrefurl=http://www.power-tech.com.au/products/index.php?dispatch=pages.view&amp;page_id=14&amp;usg=__BYAyypNw0iyda8jrnPO0XsCasEs=&amp;h=670&amp;w=800&amp;sz=36&amp;hl=en&amp;start=6&amp;zoom=1&amp;tbnid=cE3jhJ-q7jDjUM:&amp;tbnh=120&amp;tbnw=143&amp;ei=dIbpTsLbG-_4mAXn-_33CA&amp;prev=/images?q=australian+flag&amp;um=1&amp;hl=en&amp;tbm=isch&amp;prmd=ivns&amp;um=1&amp;itbs=1" TargetMode="External"/><Relationship Id="rId13" Type="http://schemas.openxmlformats.org/officeDocument/2006/relationships/image" Target="../media/image16.jpeg"/><Relationship Id="rId3" Type="http://schemas.openxmlformats.org/officeDocument/2006/relationships/hyperlink" Target="http://www.stanford.edu/~jay/koalas/koala%20mums.jpg" TargetMode="External"/><Relationship Id="rId7" Type="http://schemas.openxmlformats.org/officeDocument/2006/relationships/image" Target="../media/image13.jpeg"/><Relationship Id="rId12" Type="http://schemas.openxmlformats.org/officeDocument/2006/relationships/hyperlink" Target="http://upload.wikimedia.org/wikipedia/commons/9/9b/Acacia_pycnantha_Golden_Wattle.jpg" TargetMode="Externa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hyperlink" Target="http://www.google.com.au/imgres?imgurl=http://travel.ninemsn.com.au/img/insiders/brisbane/24hrs_river.jpg&amp;imgrefurl=http://travel.ninemsn.com.au/domesticinsiders/brisbane-bbu/663785/brisbane-boring-but-important&amp;usg=__geMJoQ0XKFQJ2eOLo_OJZdrXmAk=&amp;h=350&amp;w=622&amp;sz=58&amp;hl=en&amp;start=5&amp;zoom=1&amp;tbnid=vknycWkd8eXVwM:&amp;tbnh=77&amp;tbnw=136&amp;ei=KYbpTusVi5qZBdSn_MIK&amp;prev=/images?q=city+cat&amp;um=1&amp;hl=en&amp;tbm=isch&amp;prmd=ivns&amp;um=1&amp;itbs=1" TargetMode="External"/><Relationship Id="rId11" Type="http://schemas.openxmlformats.org/officeDocument/2006/relationships/image" Target="../media/image15.jpeg"/><Relationship Id="rId5" Type="http://schemas.openxmlformats.org/officeDocument/2006/relationships/image" Target="../media/image12.jpeg"/><Relationship Id="rId15" Type="http://schemas.openxmlformats.org/officeDocument/2006/relationships/image" Target="../media/image17.jpeg"/><Relationship Id="rId10" Type="http://schemas.openxmlformats.org/officeDocument/2006/relationships/hyperlink" Target="http://www.google.com.au/imgres?imgurl=http://www.flowerclipart.com/flower_clipart_images/poinsettia_flower_0515-0912-1115-3024_SMU.jpg&amp;imgrefurl=http://www.flowerclipart.com/flower_clipart_images/poinsettia_flower_0515-0912-1115-3024.html&amp;usg=__U4Twg8k2T2cXWOwNE7P1dCQoCMg=&amp;h=300&amp;w=300&amp;sz=18&amp;hl=en&amp;start=5&amp;zoom=1&amp;tbnid=ddgbsdsDpkwSJM:&amp;tbnh=116&amp;tbnw=116&amp;ei=s4bpTqeRNMP3mAW98rWyCg&amp;prev=/images?q=poinsettia+flower&amp;um=1&amp;hl=en&amp;tbm=isch&amp;prmd=ivns&amp;um=1&amp;itbs=1" TargetMode="External"/><Relationship Id="rId4" Type="http://schemas.openxmlformats.org/officeDocument/2006/relationships/image" Target="../media/image11.jpeg"/><Relationship Id="rId9" Type="http://schemas.openxmlformats.org/officeDocument/2006/relationships/image" Target="../media/image14.jpeg"/><Relationship Id="rId14" Type="http://schemas.openxmlformats.org/officeDocument/2006/relationships/hyperlink" Target="http://www.google.com.au/imgres?imgurl=http://3.bp.blogspot.com/__i_r1swHge8/TBV3B80wwPI/AAAAAAAADvM/jbHVq3WVwJ8/s1600/dendrobium+bigibbum+purple.jpg&amp;imgrefurl=http://growinggreener.blogspot.com/2010/06/orchid-starts-progress-oncidium-and.html&amp;usg=__9i4i-hmQNS4QcB-pg6P31DKh-8I=&amp;h=1167&amp;w=875&amp;sz=203&amp;hl=en&amp;start=33&amp;zoom=1&amp;tbnid=3GYjJ9_BPbUcNM:&amp;tbnh=150&amp;tbnw=112&amp;ei=bYfpTrGVIYqZmQWE1rSEAw&amp;prev=/images?q=cooktown+orchid&amp;start=20&amp;um=1&amp;hl=en&amp;sa=N&amp;tbm=isch&amp;prmd=ivns&amp;um=1&amp;itbs=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acecqa.gov.au/"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acecqa.gov.au/nqf/about"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usq.edu.au/handbook/2021/education/BPED.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qct.edu.au/"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qtac.edu.au/admission-criteria/"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www.usq.edu.au/current-students/academic/education-placements/blue-cards" TargetMode="External"/><Relationship Id="rId4" Type="http://schemas.openxmlformats.org/officeDocument/2006/relationships/hyperlink" Target="https://teacheredtest.acer.edu.a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16322" y="2096542"/>
            <a:ext cx="10580953" cy="1604037"/>
          </a:xfrm>
        </p:spPr>
        <p:txBody>
          <a:bodyPr/>
          <a:lstStyle/>
          <a:p>
            <a:pPr algn="ctr"/>
            <a:br>
              <a:rPr lang="en-AU" dirty="0"/>
            </a:br>
            <a:r>
              <a:rPr lang="en-AU" dirty="0"/>
              <a:t>Pre-service teacher education and strategies for teaching for diversity and inclusion</a:t>
            </a:r>
            <a:br>
              <a:rPr lang="en-AU" dirty="0"/>
            </a:br>
            <a:endParaRPr lang="en-AU" dirty="0"/>
          </a:p>
        </p:txBody>
      </p:sp>
      <p:sp>
        <p:nvSpPr>
          <p:cNvPr id="3075" name="Rectangle 3"/>
          <p:cNvSpPr>
            <a:spLocks noGrp="1" noChangeArrowheads="1"/>
          </p:cNvSpPr>
          <p:nvPr>
            <p:ph type="subTitle" idx="1"/>
          </p:nvPr>
        </p:nvSpPr>
        <p:spPr>
          <a:xfrm>
            <a:off x="432346" y="3032646"/>
            <a:ext cx="10134600" cy="1058333"/>
          </a:xfrm>
        </p:spPr>
        <p:txBody>
          <a:bodyPr/>
          <a:lstStyle/>
          <a:p>
            <a:pPr algn="ctr" eaLnBrk="1" hangingPunct="1">
              <a:buFont typeface="Wingdings" charset="2"/>
              <a:buNone/>
            </a:pPr>
            <a:endParaRPr lang="en-AU" sz="3200" b="1" dirty="0">
              <a:solidFill>
                <a:srgbClr val="FF0000"/>
              </a:solidFill>
              <a:ea typeface="ＭＳ Ｐゴシック" charset="-128"/>
              <a:cs typeface="ＭＳ Ｐゴシック" charset="-128"/>
            </a:endParaRPr>
          </a:p>
          <a:p>
            <a:pPr algn="ctr" eaLnBrk="1" hangingPunct="1">
              <a:buFont typeface="Wingdings" charset="2"/>
              <a:buNone/>
            </a:pPr>
            <a:r>
              <a:rPr lang="en-AU" sz="3200" b="1" dirty="0">
                <a:solidFill>
                  <a:srgbClr val="FF0000"/>
                </a:solidFill>
                <a:ea typeface="ＭＳ Ｐゴシック" charset="-128"/>
                <a:cs typeface="ＭＳ Ｐゴシック" charset="-128"/>
              </a:rPr>
              <a:t>Shirley O’Neill</a:t>
            </a:r>
          </a:p>
          <a:p>
            <a:pPr algn="ctr" eaLnBrk="1" hangingPunct="1">
              <a:buFont typeface="Wingdings" charset="2"/>
              <a:buNone/>
            </a:pPr>
            <a:r>
              <a:rPr lang="en-AU" sz="3200" b="1" dirty="0">
                <a:solidFill>
                  <a:srgbClr val="FF0000"/>
                </a:solidFill>
                <a:ea typeface="ＭＳ Ｐゴシック" charset="-128"/>
                <a:cs typeface="ＭＳ Ｐゴシック" charset="-128"/>
              </a:rPr>
              <a:t>University of Southern Queensland</a:t>
            </a:r>
          </a:p>
          <a:p>
            <a:pPr algn="ctr" eaLnBrk="1" hangingPunct="1">
              <a:buFont typeface="Wingdings" charset="2"/>
              <a:buNone/>
            </a:pPr>
            <a:endParaRPr lang="en-AU" sz="3200" b="1" dirty="0">
              <a:solidFill>
                <a:srgbClr val="FF0000"/>
              </a:solidFill>
              <a:ea typeface="ＭＳ Ｐゴシック" charset="-128"/>
              <a:cs typeface="ＭＳ Ｐゴシック" charset="-128"/>
            </a:endParaRPr>
          </a:p>
          <a:p>
            <a:pPr eaLnBrk="1" hangingPunct="1">
              <a:buFont typeface="Wingdings" charset="2"/>
              <a:buNone/>
            </a:pPr>
            <a:endParaRPr lang="en-AU" sz="2800" dirty="0">
              <a:solidFill>
                <a:srgbClr val="D52100"/>
              </a:solidFill>
              <a:ea typeface="ＭＳ Ｐゴシック" charset="-128"/>
              <a:cs typeface="ＭＳ Ｐゴシック" charset="-128"/>
            </a:endParaRPr>
          </a:p>
          <a:p>
            <a:pPr eaLnBrk="1" hangingPunct="1">
              <a:buFont typeface="Wingdings" charset="2"/>
              <a:buNone/>
            </a:pPr>
            <a:endParaRPr lang="en-AU" sz="2800" dirty="0">
              <a:solidFill>
                <a:srgbClr val="D52100"/>
              </a:solidFill>
              <a:ea typeface="ＭＳ Ｐゴシック" charset="-128"/>
              <a:cs typeface="ＭＳ Ｐゴシック" charset="-128"/>
            </a:endParaRPr>
          </a:p>
          <a:p>
            <a:pPr eaLnBrk="1" hangingPunct="1">
              <a:buFont typeface="Wingdings" charset="2"/>
              <a:buNone/>
            </a:pPr>
            <a:endParaRPr lang="en-AU" sz="2800" dirty="0">
              <a:solidFill>
                <a:srgbClr val="D52100"/>
              </a:solidFill>
              <a:ea typeface="ＭＳ Ｐゴシック" charset="-128"/>
              <a:cs typeface="ＭＳ Ｐゴシック" charset="-128"/>
            </a:endParaRPr>
          </a:p>
          <a:p>
            <a:pPr eaLnBrk="1" hangingPunct="1">
              <a:buFont typeface="Wingdings" charset="2"/>
              <a:buNone/>
            </a:pPr>
            <a:endParaRPr lang="en-AU" dirty="0">
              <a:ea typeface="ＭＳ Ｐゴシック" charset="-128"/>
              <a:cs typeface="ＭＳ Ｐゴシック"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a:extLst>
              <a:ext uri="{FF2B5EF4-FFF2-40B4-BE49-F238E27FC236}">
                <a16:creationId xmlns:a16="http://schemas.microsoft.com/office/drawing/2014/main" id="{7D4C47B5-3E59-4348-974C-F26C9BC54A89}"/>
              </a:ext>
            </a:extLst>
          </p:cNvPr>
          <p:cNvSpPr>
            <a:spLocks noGrp="1"/>
          </p:cNvSpPr>
          <p:nvPr>
            <p:ph type="title"/>
          </p:nvPr>
        </p:nvSpPr>
        <p:spPr>
          <a:xfrm>
            <a:off x="720378" y="224334"/>
            <a:ext cx="9092952" cy="720080"/>
          </a:xfrm>
        </p:spPr>
        <p:txBody>
          <a:bodyPr/>
          <a:lstStyle/>
          <a:p>
            <a:r>
              <a:rPr lang="en-AU" altLang="en-US" dirty="0">
                <a:solidFill>
                  <a:srgbClr val="FF0000"/>
                </a:solidFill>
                <a:ea typeface="ＭＳ Ｐゴシック" panose="020B0600070205080204" pitchFamily="34" charset="-128"/>
              </a:rPr>
              <a:t>USQ Graduate Attributes</a:t>
            </a:r>
          </a:p>
        </p:txBody>
      </p:sp>
      <p:sp>
        <p:nvSpPr>
          <p:cNvPr id="55298" name="Content Placeholder 2">
            <a:extLst>
              <a:ext uri="{FF2B5EF4-FFF2-40B4-BE49-F238E27FC236}">
                <a16:creationId xmlns:a16="http://schemas.microsoft.com/office/drawing/2014/main" id="{D09ED6D8-0DD1-564F-875A-5DDB2CC41587}"/>
              </a:ext>
            </a:extLst>
          </p:cNvPr>
          <p:cNvSpPr>
            <a:spLocks noGrp="1"/>
          </p:cNvSpPr>
          <p:nvPr>
            <p:ph idx="1"/>
          </p:nvPr>
        </p:nvSpPr>
        <p:spPr>
          <a:xfrm>
            <a:off x="390289" y="872406"/>
            <a:ext cx="10583333" cy="6702778"/>
          </a:xfrm>
        </p:spPr>
        <p:txBody>
          <a:bodyPr/>
          <a:lstStyle/>
          <a:p>
            <a:r>
              <a:rPr lang="en-AU" dirty="0"/>
              <a:t>Graduate attributes refer to the qualities, skills, and disciplinary expertise that academics, employers, graduates and students all agree are important for you to develop during your time at USQ. </a:t>
            </a:r>
          </a:p>
          <a:p>
            <a:r>
              <a:rPr lang="en-AU" dirty="0"/>
              <a:t>They help students succeed at university, advance their career, and make a positive contribution to society, and help express their value to a current or future employer.</a:t>
            </a:r>
          </a:p>
          <a:p>
            <a:r>
              <a:rPr lang="en-AU" dirty="0"/>
              <a:t>USQ seeks to develop: </a:t>
            </a:r>
          </a:p>
          <a:p>
            <a:r>
              <a:rPr lang="en-AU" dirty="0"/>
              <a:t>Well-informed individuals </a:t>
            </a:r>
          </a:p>
          <a:p>
            <a:r>
              <a:rPr lang="en-AU" dirty="0">
                <a:solidFill>
                  <a:srgbClr val="00000A"/>
                </a:solidFill>
              </a:rPr>
              <a:t>Critical, creative thinkers  </a:t>
            </a:r>
          </a:p>
          <a:p>
            <a:r>
              <a:rPr lang="en-AU" dirty="0"/>
              <a:t>Effective communicators and collaborators  </a:t>
            </a:r>
          </a:p>
          <a:p>
            <a:r>
              <a:rPr lang="en-AU" dirty="0"/>
              <a:t>Ethical, engaged professionals and citizens  </a:t>
            </a:r>
          </a:p>
          <a:p>
            <a:r>
              <a:rPr lang="en-AU" dirty="0"/>
              <a:t>Employable, enterprising professionals </a:t>
            </a:r>
          </a:p>
          <a:p>
            <a:r>
              <a:rPr lang="en-AU" dirty="0">
                <a:solidFill>
                  <a:schemeClr val="bg2">
                    <a:lumMod val="60000"/>
                    <a:lumOff val="40000"/>
                  </a:schemeClr>
                </a:solidFill>
              </a:rPr>
              <a:t>Culturally capable individuals</a:t>
            </a:r>
            <a:r>
              <a:rPr lang="en-AU" dirty="0"/>
              <a:t>.  </a:t>
            </a:r>
          </a:p>
          <a:p>
            <a:endParaRPr lang="en-AU" sz="3200" dirty="0"/>
          </a:p>
        </p:txBody>
      </p:sp>
    </p:spTree>
    <p:extLst>
      <p:ext uri="{BB962C8B-B14F-4D97-AF65-F5344CB8AC3E}">
        <p14:creationId xmlns:p14="http://schemas.microsoft.com/office/powerpoint/2010/main" val="2570461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a:extLst>
              <a:ext uri="{FF2B5EF4-FFF2-40B4-BE49-F238E27FC236}">
                <a16:creationId xmlns:a16="http://schemas.microsoft.com/office/drawing/2014/main" id="{7D4C47B5-3E59-4348-974C-F26C9BC54A89}"/>
              </a:ext>
            </a:extLst>
          </p:cNvPr>
          <p:cNvSpPr>
            <a:spLocks noGrp="1"/>
          </p:cNvSpPr>
          <p:nvPr>
            <p:ph type="title"/>
          </p:nvPr>
        </p:nvSpPr>
        <p:spPr>
          <a:xfrm>
            <a:off x="360338" y="512366"/>
            <a:ext cx="10009112" cy="720080"/>
          </a:xfrm>
        </p:spPr>
        <p:txBody>
          <a:bodyPr/>
          <a:lstStyle/>
          <a:p>
            <a:r>
              <a:rPr lang="en-AU" altLang="en-US" dirty="0">
                <a:solidFill>
                  <a:srgbClr val="FF0000"/>
                </a:solidFill>
                <a:ea typeface="ＭＳ Ｐゴシック" panose="020B0600070205080204" pitchFamily="34" charset="-128"/>
              </a:rPr>
              <a:t>Staff and student cultural competencies and awareness of cultural protocols</a:t>
            </a:r>
          </a:p>
        </p:txBody>
      </p:sp>
      <p:sp>
        <p:nvSpPr>
          <p:cNvPr id="55298" name="Content Placeholder 2">
            <a:extLst>
              <a:ext uri="{FF2B5EF4-FFF2-40B4-BE49-F238E27FC236}">
                <a16:creationId xmlns:a16="http://schemas.microsoft.com/office/drawing/2014/main" id="{D09ED6D8-0DD1-564F-875A-5DDB2CC41587}"/>
              </a:ext>
            </a:extLst>
          </p:cNvPr>
          <p:cNvSpPr>
            <a:spLocks noGrp="1"/>
          </p:cNvSpPr>
          <p:nvPr>
            <p:ph idx="1"/>
          </p:nvPr>
        </p:nvSpPr>
        <p:spPr>
          <a:xfrm>
            <a:off x="144314" y="1160438"/>
            <a:ext cx="10583333" cy="4104456"/>
          </a:xfrm>
        </p:spPr>
        <p:txBody>
          <a:bodyPr/>
          <a:lstStyle/>
          <a:p>
            <a:r>
              <a:rPr lang="en-AU" sz="2800" dirty="0">
                <a:solidFill>
                  <a:schemeClr val="bg2"/>
                </a:solidFill>
              </a:rPr>
              <a:t>Staff training - mandatory</a:t>
            </a:r>
          </a:p>
          <a:p>
            <a:r>
              <a:rPr lang="en-AU" sz="2800" dirty="0">
                <a:solidFill>
                  <a:schemeClr val="bg2"/>
                </a:solidFill>
              </a:rPr>
              <a:t>Relevant objectives in degree programs mean courses are developed with appropriate objectives, content and learning experience for students to acquire skills.</a:t>
            </a:r>
          </a:p>
          <a:p>
            <a:r>
              <a:rPr lang="en-AU" sz="2800" dirty="0">
                <a:solidFill>
                  <a:schemeClr val="bg2"/>
                </a:solidFill>
              </a:rPr>
              <a:t>Linked to University’s focus on employability skills.</a:t>
            </a:r>
            <a:endParaRPr lang="en-US" sz="2800" dirty="0">
              <a:solidFill>
                <a:schemeClr val="bg2"/>
              </a:solidFill>
            </a:endParaRPr>
          </a:p>
          <a:p>
            <a:r>
              <a:rPr lang="en-AU" sz="2800" dirty="0">
                <a:solidFill>
                  <a:schemeClr val="bg2"/>
                </a:solidFill>
              </a:rPr>
              <a:t>Pre-service teacher education courses link to Indigenous knowledges and ways of learning – regulated by national curriculum/Teacher Registration Authority.</a:t>
            </a:r>
          </a:p>
          <a:p>
            <a:r>
              <a:rPr lang="en-AU" sz="2800" dirty="0">
                <a:solidFill>
                  <a:schemeClr val="bg2"/>
                </a:solidFill>
              </a:rPr>
              <a:t>Australian Professional Standards for Teachers (7) e.g.</a:t>
            </a:r>
          </a:p>
          <a:p>
            <a:r>
              <a:rPr lang="en-AU" dirty="0">
                <a:solidFill>
                  <a:schemeClr val="bg2">
                    <a:lumMod val="60000"/>
                    <a:lumOff val="40000"/>
                  </a:schemeClr>
                </a:solidFill>
              </a:rPr>
              <a:t>Standard 1: Know students and how they learn.</a:t>
            </a:r>
          </a:p>
          <a:p>
            <a:r>
              <a:rPr lang="en-AU" dirty="0">
                <a:solidFill>
                  <a:schemeClr val="bg2">
                    <a:lumMod val="60000"/>
                    <a:lumOff val="40000"/>
                  </a:schemeClr>
                </a:solidFill>
              </a:rPr>
              <a:t>Standard 4: Create and maintain supportive and safe learning environments. </a:t>
            </a:r>
          </a:p>
          <a:p>
            <a:r>
              <a:rPr lang="en-AU" dirty="0">
                <a:solidFill>
                  <a:schemeClr val="bg2">
                    <a:lumMod val="60000"/>
                    <a:lumOff val="40000"/>
                  </a:schemeClr>
                </a:solidFill>
              </a:rPr>
              <a:t> </a:t>
            </a:r>
            <a:endParaRPr lang="en-AU" sz="2800" dirty="0">
              <a:solidFill>
                <a:schemeClr val="bg2">
                  <a:lumMod val="60000"/>
                  <a:lumOff val="40000"/>
                </a:schemeClr>
              </a:solidFill>
            </a:endParaRPr>
          </a:p>
          <a:p>
            <a:endParaRPr lang="en-AU" sz="3200" dirty="0"/>
          </a:p>
        </p:txBody>
      </p:sp>
    </p:spTree>
    <p:extLst>
      <p:ext uri="{BB962C8B-B14F-4D97-AF65-F5344CB8AC3E}">
        <p14:creationId xmlns:p14="http://schemas.microsoft.com/office/powerpoint/2010/main" val="2815637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a:extLst>
              <a:ext uri="{FF2B5EF4-FFF2-40B4-BE49-F238E27FC236}">
                <a16:creationId xmlns:a16="http://schemas.microsoft.com/office/drawing/2014/main" id="{7D4C47B5-3E59-4348-974C-F26C9BC54A89}"/>
              </a:ext>
            </a:extLst>
          </p:cNvPr>
          <p:cNvSpPr>
            <a:spLocks noGrp="1"/>
          </p:cNvSpPr>
          <p:nvPr>
            <p:ph type="title"/>
          </p:nvPr>
        </p:nvSpPr>
        <p:spPr>
          <a:xfrm>
            <a:off x="720378" y="512366"/>
            <a:ext cx="9649072" cy="720080"/>
          </a:xfrm>
        </p:spPr>
        <p:txBody>
          <a:bodyPr/>
          <a:lstStyle/>
          <a:p>
            <a:r>
              <a:rPr lang="en-AU" altLang="en-US" dirty="0">
                <a:solidFill>
                  <a:srgbClr val="FF0000"/>
                </a:solidFill>
                <a:ea typeface="ＭＳ Ｐゴシック" panose="020B0600070205080204" pitchFamily="34" charset="-128"/>
              </a:rPr>
              <a:t>Responds to the Melbourne Declaration</a:t>
            </a:r>
          </a:p>
        </p:txBody>
      </p:sp>
      <p:sp>
        <p:nvSpPr>
          <p:cNvPr id="55298" name="Content Placeholder 2">
            <a:extLst>
              <a:ext uri="{FF2B5EF4-FFF2-40B4-BE49-F238E27FC236}">
                <a16:creationId xmlns:a16="http://schemas.microsoft.com/office/drawing/2014/main" id="{D09ED6D8-0DD1-564F-875A-5DDB2CC41587}"/>
              </a:ext>
            </a:extLst>
          </p:cNvPr>
          <p:cNvSpPr>
            <a:spLocks noGrp="1"/>
          </p:cNvSpPr>
          <p:nvPr>
            <p:ph idx="1"/>
          </p:nvPr>
        </p:nvSpPr>
        <p:spPr>
          <a:xfrm>
            <a:off x="362480" y="1376462"/>
            <a:ext cx="10583333" cy="6264696"/>
          </a:xfrm>
        </p:spPr>
        <p:txBody>
          <a:bodyPr/>
          <a:lstStyle/>
          <a:p>
            <a:r>
              <a:rPr lang="en-AU" sz="1800" dirty="0">
                <a:solidFill>
                  <a:schemeClr val="bg2">
                    <a:lumMod val="60000"/>
                    <a:lumOff val="40000"/>
                  </a:schemeClr>
                </a:solidFill>
                <a:hlinkClick r:id="rId4">
                  <a:extLst>
                    <a:ext uri="{A12FA001-AC4F-418D-AE19-62706E023703}">
                      <ahyp:hlinkClr xmlns:ahyp="http://schemas.microsoft.com/office/drawing/2018/hyperlinkcolor" val="tx"/>
                    </a:ext>
                  </a:extLst>
                </a:hlinkClick>
              </a:rPr>
              <a:t>http://www.curriculum.edu.au/verve/_resources/National_Declaration_on_the_Educational_Goals_for_Young_Australians.pdf</a:t>
            </a:r>
            <a:endParaRPr lang="en-AU" sz="1800" dirty="0">
              <a:solidFill>
                <a:schemeClr val="bg2">
                  <a:lumMod val="60000"/>
                  <a:lumOff val="40000"/>
                </a:schemeClr>
              </a:solidFill>
            </a:endParaRPr>
          </a:p>
          <a:p>
            <a:r>
              <a:rPr lang="en-AU" dirty="0"/>
              <a:t>Improving educational outcomes for all young Australians is central to the nation’s social and economic prosperity and will position young people to live fulfilling, productive and responsible lives. </a:t>
            </a:r>
            <a:endParaRPr lang="en-AU" sz="2800" dirty="0"/>
          </a:p>
          <a:p>
            <a:r>
              <a:rPr lang="en-AU" dirty="0"/>
              <a:t>Young Australians are therefore placed at the centre of the Melbourne Declaration on Educational Goals </a:t>
            </a:r>
            <a:endParaRPr lang="en-AU" sz="2800" dirty="0"/>
          </a:p>
          <a:p>
            <a:pPr lvl="1"/>
            <a:r>
              <a:rPr lang="en-AU" dirty="0"/>
              <a:t>Goal 1:</a:t>
            </a:r>
            <a:br>
              <a:rPr lang="en-AU" sz="2400" dirty="0"/>
            </a:br>
            <a:r>
              <a:rPr lang="en-AU" sz="2400" dirty="0"/>
              <a:t>Australian schooling promotes equity and excellence </a:t>
            </a:r>
          </a:p>
          <a:p>
            <a:pPr lvl="1"/>
            <a:r>
              <a:rPr lang="en-AU" sz="2400" dirty="0"/>
              <a:t>Goal 2:</a:t>
            </a:r>
            <a:br>
              <a:rPr lang="en-AU" sz="2400" dirty="0"/>
            </a:br>
            <a:r>
              <a:rPr lang="en-AU" sz="2400" dirty="0"/>
              <a:t>All young Australians become: </a:t>
            </a:r>
          </a:p>
          <a:p>
            <a:pPr lvl="1"/>
            <a:r>
              <a:rPr lang="en-AU" sz="2400" dirty="0"/>
              <a:t>– successful learners</a:t>
            </a:r>
            <a:br>
              <a:rPr lang="en-AU" sz="2400" dirty="0"/>
            </a:br>
            <a:r>
              <a:rPr lang="en-AU" sz="2400" dirty="0"/>
              <a:t>– confident and creative individuals – active and informed citizens </a:t>
            </a:r>
          </a:p>
          <a:p>
            <a:pPr marL="0" indent="0">
              <a:buNone/>
            </a:pPr>
            <a:r>
              <a:rPr lang="en-US" sz="2400" dirty="0">
                <a:solidFill>
                  <a:schemeClr val="bg2"/>
                </a:solidFill>
              </a:rPr>
              <a:t>pp. 6-7</a:t>
            </a:r>
          </a:p>
          <a:p>
            <a:endParaRPr lang="en-AU" sz="3200" dirty="0"/>
          </a:p>
        </p:txBody>
      </p:sp>
    </p:spTree>
    <p:extLst>
      <p:ext uri="{BB962C8B-B14F-4D97-AF65-F5344CB8AC3E}">
        <p14:creationId xmlns:p14="http://schemas.microsoft.com/office/powerpoint/2010/main" val="1196570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a:extLst>
              <a:ext uri="{FF2B5EF4-FFF2-40B4-BE49-F238E27FC236}">
                <a16:creationId xmlns:a16="http://schemas.microsoft.com/office/drawing/2014/main" id="{7D4C47B5-3E59-4348-974C-F26C9BC54A89}"/>
              </a:ext>
            </a:extLst>
          </p:cNvPr>
          <p:cNvSpPr>
            <a:spLocks noGrp="1"/>
          </p:cNvSpPr>
          <p:nvPr>
            <p:ph type="title"/>
          </p:nvPr>
        </p:nvSpPr>
        <p:spPr>
          <a:xfrm>
            <a:off x="720378" y="728390"/>
            <a:ext cx="9092952" cy="720080"/>
          </a:xfrm>
        </p:spPr>
        <p:txBody>
          <a:bodyPr/>
          <a:lstStyle/>
          <a:p>
            <a:r>
              <a:rPr lang="en-AU" altLang="en-US" dirty="0">
                <a:solidFill>
                  <a:srgbClr val="FF0000"/>
                </a:solidFill>
                <a:ea typeface="ＭＳ Ｐゴシック" panose="020B0600070205080204" pitchFamily="34" charset="-128"/>
              </a:rPr>
              <a:t>Regulated school curriculum and ensuring appropriate pedagogy </a:t>
            </a:r>
          </a:p>
        </p:txBody>
      </p:sp>
      <p:sp>
        <p:nvSpPr>
          <p:cNvPr id="55298" name="Content Placeholder 2">
            <a:extLst>
              <a:ext uri="{FF2B5EF4-FFF2-40B4-BE49-F238E27FC236}">
                <a16:creationId xmlns:a16="http://schemas.microsoft.com/office/drawing/2014/main" id="{D09ED6D8-0DD1-564F-875A-5DDB2CC41587}"/>
              </a:ext>
            </a:extLst>
          </p:cNvPr>
          <p:cNvSpPr>
            <a:spLocks noGrp="1"/>
          </p:cNvSpPr>
          <p:nvPr>
            <p:ph idx="1"/>
          </p:nvPr>
        </p:nvSpPr>
        <p:spPr>
          <a:xfrm>
            <a:off x="349785" y="1448470"/>
            <a:ext cx="10583333" cy="4968552"/>
          </a:xfrm>
        </p:spPr>
        <p:txBody>
          <a:bodyPr/>
          <a:lstStyle/>
          <a:p>
            <a:r>
              <a:rPr lang="en-AU" sz="2800" dirty="0"/>
              <a:t>8 ways of learning - knowledge frameworks – Queensland Curriculum and Assessment Authority</a:t>
            </a:r>
          </a:p>
          <a:p>
            <a:r>
              <a:rPr lang="en-AU" sz="2800" dirty="0"/>
              <a:t>(QCAA) </a:t>
            </a:r>
          </a:p>
          <a:p>
            <a:r>
              <a:rPr lang="en-AU" sz="2800" dirty="0"/>
              <a:t>Insightful </a:t>
            </a:r>
            <a:r>
              <a:rPr lang="en-AU" sz="2800" dirty="0" err="1"/>
              <a:t>vidoes</a:t>
            </a:r>
            <a:endParaRPr lang="en-AU" sz="2800" dirty="0">
              <a:solidFill>
                <a:schemeClr val="bg2">
                  <a:lumMod val="60000"/>
                  <a:lumOff val="40000"/>
                </a:schemeClr>
              </a:solidFill>
              <a:hlinkClick r:id="rId3">
                <a:extLst>
                  <a:ext uri="{A12FA001-AC4F-418D-AE19-62706E023703}">
                    <ahyp:hlinkClr xmlns:ahyp="http://schemas.microsoft.com/office/drawing/2018/hyperlinkcolor" val="tx"/>
                  </a:ext>
                </a:extLst>
              </a:hlinkClick>
            </a:endParaRPr>
          </a:p>
          <a:p>
            <a:r>
              <a:rPr lang="en-AU" sz="2800" dirty="0">
                <a:solidFill>
                  <a:schemeClr val="bg2">
                    <a:lumMod val="60000"/>
                    <a:lumOff val="40000"/>
                  </a:schemeClr>
                </a:solidFill>
                <a:hlinkClick r:id="rId3">
                  <a:extLst>
                    <a:ext uri="{A12FA001-AC4F-418D-AE19-62706E023703}">
                      <ahyp:hlinkClr xmlns:ahyp="http://schemas.microsoft.com/office/drawing/2018/hyperlinkcolor" val="tx"/>
                    </a:ext>
                  </a:extLst>
                </a:hlinkClick>
              </a:rPr>
              <a:t>https://www.youtube.com/watch?v=YhQU-_RxU8</a:t>
            </a:r>
            <a:endParaRPr lang="en-AU" sz="2800" dirty="0">
              <a:solidFill>
                <a:schemeClr val="bg2"/>
              </a:solidFill>
            </a:endParaRPr>
          </a:p>
          <a:p>
            <a:r>
              <a:rPr lang="en-AU" sz="2800" dirty="0"/>
              <a:t>Linking to personal experience</a:t>
            </a:r>
          </a:p>
          <a:p>
            <a:r>
              <a:rPr lang="en-AU" sz="2800" dirty="0">
                <a:solidFill>
                  <a:schemeClr val="bg2">
                    <a:lumMod val="60000"/>
                    <a:lumOff val="40000"/>
                  </a:schemeClr>
                </a:solidFill>
                <a:hlinkClick r:id="rId4">
                  <a:extLst>
                    <a:ext uri="{A12FA001-AC4F-418D-AE19-62706E023703}">
                      <ahyp:hlinkClr xmlns:ahyp="http://schemas.microsoft.com/office/drawing/2018/hyperlinkcolor" val="tx"/>
                    </a:ext>
                  </a:extLst>
                </a:hlinkClick>
              </a:rPr>
              <a:t>https://www.youtube.com/watch?v=SJ_Ra8MnFe8</a:t>
            </a:r>
            <a:endParaRPr lang="en-AU" sz="2800" dirty="0">
              <a:solidFill>
                <a:schemeClr val="bg2">
                  <a:lumMod val="60000"/>
                  <a:lumOff val="40000"/>
                </a:schemeClr>
              </a:solidFill>
            </a:endParaRPr>
          </a:p>
          <a:p>
            <a:r>
              <a:rPr lang="en-AU" sz="2800" dirty="0">
                <a:solidFill>
                  <a:srgbClr val="00000A"/>
                </a:solidFill>
              </a:rPr>
              <a:t>Community culturally sensitive – yarning circles</a:t>
            </a:r>
          </a:p>
          <a:p>
            <a:r>
              <a:rPr lang="en-AU" sz="2800" dirty="0">
                <a:solidFill>
                  <a:schemeClr val="bg2">
                    <a:lumMod val="60000"/>
                    <a:lumOff val="40000"/>
                  </a:schemeClr>
                </a:solidFill>
              </a:rPr>
              <a:t>https://</a:t>
            </a:r>
            <a:r>
              <a:rPr lang="en-AU" sz="2800" dirty="0" err="1">
                <a:solidFill>
                  <a:schemeClr val="bg2">
                    <a:lumMod val="60000"/>
                    <a:lumOff val="40000"/>
                  </a:schemeClr>
                </a:solidFill>
              </a:rPr>
              <a:t>www.youtube.com</a:t>
            </a:r>
            <a:r>
              <a:rPr lang="en-AU" sz="2800" dirty="0">
                <a:solidFill>
                  <a:schemeClr val="bg2">
                    <a:lumMod val="60000"/>
                    <a:lumOff val="40000"/>
                  </a:schemeClr>
                </a:solidFill>
              </a:rPr>
              <a:t>/</a:t>
            </a:r>
            <a:r>
              <a:rPr lang="en-AU" sz="2800" dirty="0" err="1">
                <a:solidFill>
                  <a:schemeClr val="bg2">
                    <a:lumMod val="60000"/>
                    <a:lumOff val="40000"/>
                  </a:schemeClr>
                </a:solidFill>
              </a:rPr>
              <a:t>watch?v</a:t>
            </a:r>
            <a:r>
              <a:rPr lang="en-AU" sz="2800" dirty="0">
                <a:solidFill>
                  <a:schemeClr val="bg2">
                    <a:lumMod val="60000"/>
                    <a:lumOff val="40000"/>
                  </a:schemeClr>
                </a:solidFill>
              </a:rPr>
              <a:t>=</a:t>
            </a:r>
            <a:r>
              <a:rPr lang="en-AU" sz="2800" dirty="0" err="1">
                <a:solidFill>
                  <a:schemeClr val="bg2">
                    <a:lumMod val="60000"/>
                    <a:lumOff val="40000"/>
                  </a:schemeClr>
                </a:solidFill>
              </a:rPr>
              <a:t>eMUGnimlmBE</a:t>
            </a:r>
            <a:endParaRPr lang="en-AU" sz="2800" dirty="0">
              <a:solidFill>
                <a:schemeClr val="bg2">
                  <a:lumMod val="60000"/>
                  <a:lumOff val="40000"/>
                </a:schemeClr>
              </a:solidFill>
            </a:endParaRPr>
          </a:p>
        </p:txBody>
      </p:sp>
    </p:spTree>
    <p:extLst>
      <p:ext uri="{BB962C8B-B14F-4D97-AF65-F5344CB8AC3E}">
        <p14:creationId xmlns:p14="http://schemas.microsoft.com/office/powerpoint/2010/main" val="3889371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a:extLst>
              <a:ext uri="{FF2B5EF4-FFF2-40B4-BE49-F238E27FC236}">
                <a16:creationId xmlns:a16="http://schemas.microsoft.com/office/drawing/2014/main" id="{7D4C47B5-3E59-4348-974C-F26C9BC54A89}"/>
              </a:ext>
            </a:extLst>
          </p:cNvPr>
          <p:cNvSpPr>
            <a:spLocks noGrp="1"/>
          </p:cNvSpPr>
          <p:nvPr>
            <p:ph type="title"/>
          </p:nvPr>
        </p:nvSpPr>
        <p:spPr>
          <a:xfrm>
            <a:off x="720378" y="728390"/>
            <a:ext cx="9793088" cy="720080"/>
          </a:xfrm>
        </p:spPr>
        <p:txBody>
          <a:bodyPr/>
          <a:lstStyle/>
          <a:p>
            <a:r>
              <a:rPr lang="en-AU" altLang="en-US" dirty="0">
                <a:solidFill>
                  <a:srgbClr val="FF0000"/>
                </a:solidFill>
                <a:ea typeface="ＭＳ Ｐゴシック" panose="020B0600070205080204" pitchFamily="34" charset="-128"/>
              </a:rPr>
              <a:t>Queensland Curriculum and Assessment Authority (QCAA) resources</a:t>
            </a:r>
          </a:p>
        </p:txBody>
      </p:sp>
      <p:sp>
        <p:nvSpPr>
          <p:cNvPr id="55298" name="Content Placeholder 2">
            <a:extLst>
              <a:ext uri="{FF2B5EF4-FFF2-40B4-BE49-F238E27FC236}">
                <a16:creationId xmlns:a16="http://schemas.microsoft.com/office/drawing/2014/main" id="{D09ED6D8-0DD1-564F-875A-5DDB2CC41587}"/>
              </a:ext>
            </a:extLst>
          </p:cNvPr>
          <p:cNvSpPr>
            <a:spLocks noGrp="1"/>
          </p:cNvSpPr>
          <p:nvPr>
            <p:ph idx="1"/>
          </p:nvPr>
        </p:nvSpPr>
        <p:spPr>
          <a:xfrm>
            <a:off x="349785" y="1448470"/>
            <a:ext cx="10583333" cy="4968552"/>
          </a:xfrm>
        </p:spPr>
        <p:txBody>
          <a:bodyPr/>
          <a:lstStyle/>
          <a:p>
            <a:pPr marL="0" indent="0">
              <a:buNone/>
            </a:pPr>
            <a:r>
              <a:rPr lang="en-AU" sz="2800" dirty="0"/>
              <a:t>The ‘8 Aboriginal ways of learning’ framework involves eight interconnected pedagogies:</a:t>
            </a:r>
          </a:p>
          <a:p>
            <a:r>
              <a:rPr lang="en-AU" sz="2800" dirty="0"/>
              <a:t>story sharing, i.e. narrative-driven learning</a:t>
            </a:r>
          </a:p>
          <a:p>
            <a:r>
              <a:rPr lang="en-AU" sz="2800" dirty="0"/>
              <a:t>learning maps, i.e. visualised learning processes</a:t>
            </a:r>
          </a:p>
          <a:p>
            <a:r>
              <a:rPr lang="en-AU" sz="2800" dirty="0"/>
              <a:t>non-verbal, i.e. hands-on/reflective techniques</a:t>
            </a:r>
          </a:p>
          <a:p>
            <a:r>
              <a:rPr lang="en-AU" sz="2800" dirty="0"/>
              <a:t>symbols &amp; images, i.e. use of metaphors and symbols</a:t>
            </a:r>
          </a:p>
          <a:p>
            <a:r>
              <a:rPr lang="en-AU" sz="2800" dirty="0"/>
              <a:t>land links, i.e. land-based learning</a:t>
            </a:r>
          </a:p>
          <a:p>
            <a:r>
              <a:rPr lang="en-AU" sz="2800" dirty="0"/>
              <a:t>non-linear, i.e. indirect, synergistic logic, interdisciplinary approach</a:t>
            </a:r>
          </a:p>
          <a:p>
            <a:r>
              <a:rPr lang="en-AU" sz="2800" dirty="0"/>
              <a:t>deconstruct reconstruct, e.g. modelled/scaffolded genre mastery</a:t>
            </a:r>
          </a:p>
          <a:p>
            <a:r>
              <a:rPr lang="en-AU" sz="2800" dirty="0"/>
              <a:t>community links, i.e. connection to community.</a:t>
            </a:r>
          </a:p>
        </p:txBody>
      </p:sp>
    </p:spTree>
    <p:extLst>
      <p:ext uri="{BB962C8B-B14F-4D97-AF65-F5344CB8AC3E}">
        <p14:creationId xmlns:p14="http://schemas.microsoft.com/office/powerpoint/2010/main" val="3617083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a:extLst>
              <a:ext uri="{FF2B5EF4-FFF2-40B4-BE49-F238E27FC236}">
                <a16:creationId xmlns:a16="http://schemas.microsoft.com/office/drawing/2014/main" id="{7D4C47B5-3E59-4348-974C-F26C9BC54A89}"/>
              </a:ext>
            </a:extLst>
          </p:cNvPr>
          <p:cNvSpPr>
            <a:spLocks noGrp="1"/>
          </p:cNvSpPr>
          <p:nvPr>
            <p:ph type="title"/>
          </p:nvPr>
        </p:nvSpPr>
        <p:spPr>
          <a:xfrm>
            <a:off x="720378" y="512366"/>
            <a:ext cx="9092952" cy="720080"/>
          </a:xfrm>
        </p:spPr>
        <p:txBody>
          <a:bodyPr/>
          <a:lstStyle/>
          <a:p>
            <a:r>
              <a:rPr lang="en-AU" altLang="en-US" dirty="0">
                <a:solidFill>
                  <a:srgbClr val="FF0000"/>
                </a:solidFill>
                <a:ea typeface="ＭＳ Ｐゴシック" panose="020B0600070205080204" pitchFamily="34" charset="-128"/>
              </a:rPr>
              <a:t>Addressing student diversity</a:t>
            </a:r>
          </a:p>
        </p:txBody>
      </p:sp>
      <p:sp>
        <p:nvSpPr>
          <p:cNvPr id="55298" name="Content Placeholder 2">
            <a:extLst>
              <a:ext uri="{FF2B5EF4-FFF2-40B4-BE49-F238E27FC236}">
                <a16:creationId xmlns:a16="http://schemas.microsoft.com/office/drawing/2014/main" id="{D09ED6D8-0DD1-564F-875A-5DDB2CC41587}"/>
              </a:ext>
            </a:extLst>
          </p:cNvPr>
          <p:cNvSpPr>
            <a:spLocks noGrp="1"/>
          </p:cNvSpPr>
          <p:nvPr>
            <p:ph idx="1"/>
          </p:nvPr>
        </p:nvSpPr>
        <p:spPr>
          <a:xfrm>
            <a:off x="390988" y="1736502"/>
            <a:ext cx="10583333" cy="3456384"/>
          </a:xfrm>
        </p:spPr>
        <p:txBody>
          <a:bodyPr/>
          <a:lstStyle/>
          <a:p>
            <a:r>
              <a:rPr lang="en-AU" sz="2800" dirty="0">
                <a:solidFill>
                  <a:schemeClr val="bg2"/>
                </a:solidFill>
              </a:rPr>
              <a:t>Degree structure over four years</a:t>
            </a:r>
          </a:p>
          <a:p>
            <a:r>
              <a:rPr lang="en-AU" sz="2800" dirty="0">
                <a:solidFill>
                  <a:schemeClr val="bg2"/>
                </a:solidFill>
              </a:rPr>
              <a:t>Specific courses plus integrated throughout</a:t>
            </a:r>
          </a:p>
          <a:p>
            <a:r>
              <a:rPr lang="en-AU" sz="2800" dirty="0">
                <a:solidFill>
                  <a:schemeClr val="bg2"/>
                </a:solidFill>
              </a:rPr>
              <a:t>Selection of electives and minor studies</a:t>
            </a:r>
            <a:endParaRPr lang="en-US" sz="2800" dirty="0">
              <a:solidFill>
                <a:schemeClr val="bg2"/>
              </a:solidFill>
            </a:endParaRPr>
          </a:p>
          <a:p>
            <a:r>
              <a:rPr lang="en-AU" sz="2800" dirty="0">
                <a:solidFill>
                  <a:schemeClr val="bg2"/>
                </a:solidFill>
              </a:rPr>
              <a:t>Professional experience</a:t>
            </a:r>
          </a:p>
          <a:p>
            <a:r>
              <a:rPr lang="en-AU" sz="2800" dirty="0">
                <a:solidFill>
                  <a:schemeClr val="bg2"/>
                </a:solidFill>
              </a:rPr>
              <a:t>Compilation of E-portfolios</a:t>
            </a:r>
          </a:p>
          <a:p>
            <a:r>
              <a:rPr lang="en-AU" sz="2800" dirty="0">
                <a:solidFill>
                  <a:schemeClr val="bg2"/>
                </a:solidFill>
              </a:rPr>
              <a:t>Professional experiences and internship</a:t>
            </a:r>
            <a:endParaRPr lang="en-US" sz="2800" dirty="0">
              <a:solidFill>
                <a:schemeClr val="bg2"/>
              </a:solidFill>
            </a:endParaRPr>
          </a:p>
          <a:p>
            <a:endParaRPr lang="en-AU" sz="3200" dirty="0"/>
          </a:p>
        </p:txBody>
      </p:sp>
    </p:spTree>
    <p:extLst>
      <p:ext uri="{BB962C8B-B14F-4D97-AF65-F5344CB8AC3E}">
        <p14:creationId xmlns:p14="http://schemas.microsoft.com/office/powerpoint/2010/main" val="924605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ontent Placeholder 2">
            <a:extLst>
              <a:ext uri="{FF2B5EF4-FFF2-40B4-BE49-F238E27FC236}">
                <a16:creationId xmlns:a16="http://schemas.microsoft.com/office/drawing/2014/main" id="{D09ED6D8-0DD1-564F-875A-5DDB2CC41587}"/>
              </a:ext>
            </a:extLst>
          </p:cNvPr>
          <p:cNvSpPr>
            <a:spLocks noGrp="1"/>
          </p:cNvSpPr>
          <p:nvPr>
            <p:ph idx="1"/>
          </p:nvPr>
        </p:nvSpPr>
        <p:spPr>
          <a:xfrm>
            <a:off x="362480" y="1376462"/>
            <a:ext cx="10583333" cy="6702778"/>
          </a:xfrm>
        </p:spPr>
        <p:txBody>
          <a:bodyPr/>
          <a:lstStyle/>
          <a:p>
            <a:r>
              <a:rPr lang="en-AU" sz="2800" dirty="0">
                <a:solidFill>
                  <a:schemeClr val="bg2">
                    <a:lumMod val="60000"/>
                    <a:lumOff val="40000"/>
                  </a:schemeClr>
                </a:solidFill>
                <a:hlinkClick r:id="rId3">
                  <a:extLst>
                    <a:ext uri="{A12FA001-AC4F-418D-AE19-62706E023703}">
                      <ahyp:hlinkClr xmlns:ahyp="http://schemas.microsoft.com/office/drawing/2018/hyperlinkcolor" val="tx"/>
                    </a:ext>
                  </a:extLst>
                </a:hlinkClick>
              </a:rPr>
              <a:t>https://www.usq.edu.au/course/synopses/2021/EDC2200.html</a:t>
            </a:r>
            <a:endParaRPr lang="en-AU" sz="2800" dirty="0">
              <a:solidFill>
                <a:schemeClr val="bg2">
                  <a:lumMod val="60000"/>
                  <a:lumOff val="40000"/>
                </a:schemeClr>
              </a:solidFill>
            </a:endParaRPr>
          </a:p>
          <a:p>
            <a:r>
              <a:rPr lang="en-AU" sz="3200" dirty="0"/>
              <a:t>First Nations Education</a:t>
            </a:r>
          </a:p>
          <a:p>
            <a:r>
              <a:rPr lang="en-AU" sz="3200" dirty="0"/>
              <a:t>The purpose of this course -  provides knowledge and understanding of Aboriginal and Torres Strait Islander Education including Indigenous histories, cultures and languages and to develop appropriate competencies and skills for teaching Aboriginal and Torres Strait Islander learners, considerate of cultures, cultural identities and linguistic backgrounds. </a:t>
            </a:r>
          </a:p>
        </p:txBody>
      </p:sp>
      <p:sp>
        <p:nvSpPr>
          <p:cNvPr id="3" name="Title 2">
            <a:extLst>
              <a:ext uri="{FF2B5EF4-FFF2-40B4-BE49-F238E27FC236}">
                <a16:creationId xmlns:a16="http://schemas.microsoft.com/office/drawing/2014/main" id="{F0E5FD33-D27F-6449-9357-0BFBB64CCA71}"/>
              </a:ext>
            </a:extLst>
          </p:cNvPr>
          <p:cNvSpPr>
            <a:spLocks noGrp="1"/>
          </p:cNvSpPr>
          <p:nvPr>
            <p:ph type="title"/>
          </p:nvPr>
        </p:nvSpPr>
        <p:spPr>
          <a:xfrm>
            <a:off x="1094582" y="296342"/>
            <a:ext cx="9851231" cy="1041797"/>
          </a:xfrm>
        </p:spPr>
        <p:txBody>
          <a:bodyPr/>
          <a:lstStyle/>
          <a:p>
            <a:r>
              <a:rPr lang="en-US" dirty="0"/>
              <a:t>Course that specifically addresses pedagogy for First Nations students </a:t>
            </a:r>
          </a:p>
        </p:txBody>
      </p:sp>
    </p:spTree>
    <p:extLst>
      <p:ext uri="{BB962C8B-B14F-4D97-AF65-F5344CB8AC3E}">
        <p14:creationId xmlns:p14="http://schemas.microsoft.com/office/powerpoint/2010/main" val="1322197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ontent Placeholder 2">
            <a:extLst>
              <a:ext uri="{FF2B5EF4-FFF2-40B4-BE49-F238E27FC236}">
                <a16:creationId xmlns:a16="http://schemas.microsoft.com/office/drawing/2014/main" id="{D09ED6D8-0DD1-564F-875A-5DDB2CC41587}"/>
              </a:ext>
            </a:extLst>
          </p:cNvPr>
          <p:cNvSpPr>
            <a:spLocks noGrp="1"/>
          </p:cNvSpPr>
          <p:nvPr>
            <p:ph idx="1"/>
          </p:nvPr>
        </p:nvSpPr>
        <p:spPr>
          <a:xfrm>
            <a:off x="362480" y="1376462"/>
            <a:ext cx="10583333" cy="6702778"/>
          </a:xfrm>
        </p:spPr>
        <p:txBody>
          <a:bodyPr/>
          <a:lstStyle/>
          <a:p>
            <a:r>
              <a:rPr lang="en-AU" sz="3200" dirty="0"/>
              <a:t>Introduces initial pre-service educators to an understanding of themselves within this educational field; the historical, political, cultural and societal contexts of education for Aboriginal and Torres Strait Islander peoples; provides understanding of policies and implications; informs implementation of Aboriginal and Torres Strait Islander studies in the curriculum; develops analytical skills for resource selection and develops understanding and applications for engaging with Aboriginal and Torres Strait Islander school staff and Communities.</a:t>
            </a:r>
          </a:p>
        </p:txBody>
      </p:sp>
      <p:sp>
        <p:nvSpPr>
          <p:cNvPr id="3" name="Title 2">
            <a:extLst>
              <a:ext uri="{FF2B5EF4-FFF2-40B4-BE49-F238E27FC236}">
                <a16:creationId xmlns:a16="http://schemas.microsoft.com/office/drawing/2014/main" id="{F0E5FD33-D27F-6449-9357-0BFBB64CCA71}"/>
              </a:ext>
            </a:extLst>
          </p:cNvPr>
          <p:cNvSpPr>
            <a:spLocks noGrp="1"/>
          </p:cNvSpPr>
          <p:nvPr>
            <p:ph type="title"/>
          </p:nvPr>
        </p:nvSpPr>
        <p:spPr>
          <a:xfrm>
            <a:off x="1094582" y="296342"/>
            <a:ext cx="9851231" cy="1041797"/>
          </a:xfrm>
        </p:spPr>
        <p:txBody>
          <a:bodyPr/>
          <a:lstStyle/>
          <a:p>
            <a:r>
              <a:rPr lang="en-US" dirty="0"/>
              <a:t>Course that specifically addresses pedagogy for First Nations students </a:t>
            </a:r>
          </a:p>
        </p:txBody>
      </p:sp>
    </p:spTree>
    <p:extLst>
      <p:ext uri="{BB962C8B-B14F-4D97-AF65-F5344CB8AC3E}">
        <p14:creationId xmlns:p14="http://schemas.microsoft.com/office/powerpoint/2010/main" val="902899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a:extLst>
              <a:ext uri="{FF2B5EF4-FFF2-40B4-BE49-F238E27FC236}">
                <a16:creationId xmlns:a16="http://schemas.microsoft.com/office/drawing/2014/main" id="{7D4C47B5-3E59-4348-974C-F26C9BC54A89}"/>
              </a:ext>
            </a:extLst>
          </p:cNvPr>
          <p:cNvSpPr>
            <a:spLocks noGrp="1"/>
          </p:cNvSpPr>
          <p:nvPr>
            <p:ph type="title"/>
          </p:nvPr>
        </p:nvSpPr>
        <p:spPr>
          <a:xfrm>
            <a:off x="648370" y="224334"/>
            <a:ext cx="9092952" cy="720080"/>
          </a:xfrm>
        </p:spPr>
        <p:txBody>
          <a:bodyPr/>
          <a:lstStyle/>
          <a:p>
            <a:r>
              <a:rPr lang="en-AU" altLang="en-US" dirty="0">
                <a:solidFill>
                  <a:srgbClr val="FF0000"/>
                </a:solidFill>
                <a:ea typeface="ＭＳ Ｐゴシック" panose="020B0600070205080204" pitchFamily="34" charset="-128"/>
              </a:rPr>
              <a:t>Course objectives</a:t>
            </a:r>
          </a:p>
        </p:txBody>
      </p:sp>
      <p:sp>
        <p:nvSpPr>
          <p:cNvPr id="55298" name="Content Placeholder 2">
            <a:extLst>
              <a:ext uri="{FF2B5EF4-FFF2-40B4-BE49-F238E27FC236}">
                <a16:creationId xmlns:a16="http://schemas.microsoft.com/office/drawing/2014/main" id="{D09ED6D8-0DD1-564F-875A-5DDB2CC41587}"/>
              </a:ext>
            </a:extLst>
          </p:cNvPr>
          <p:cNvSpPr>
            <a:spLocks noGrp="1"/>
          </p:cNvSpPr>
          <p:nvPr>
            <p:ph idx="1"/>
          </p:nvPr>
        </p:nvSpPr>
        <p:spPr>
          <a:xfrm>
            <a:off x="216322" y="512366"/>
            <a:ext cx="10583333" cy="6702778"/>
          </a:xfrm>
        </p:spPr>
        <p:txBody>
          <a:bodyPr/>
          <a:lstStyle/>
          <a:p>
            <a:pPr marL="0" indent="0">
              <a:buNone/>
            </a:pPr>
            <a:endParaRPr lang="en-AU" sz="2800" dirty="0"/>
          </a:p>
          <a:p>
            <a:r>
              <a:rPr lang="en-AU" sz="2400" dirty="0"/>
              <a:t>use the relevant legislative, administrative and organisational policies and processes to show contextual applications for teachers and centre/school sites (APST 7.2)</a:t>
            </a:r>
          </a:p>
          <a:p>
            <a:r>
              <a:rPr lang="en-AU" sz="2400" dirty="0"/>
              <a:t>apply knowledge of and respect for Aboriginal and Torres Strait Islander histories, cultures and languages in selection of curriculum, pedagogical strategies and resources (APST 2.4)</a:t>
            </a:r>
          </a:p>
          <a:p>
            <a:r>
              <a:rPr lang="en-AU" sz="2400" dirty="0"/>
              <a:t>engage in relevant and appropriate professional learning that will positively impact teacher practice in working with Aboriginal and Torres Strait Islander learners (APST 6.2)</a:t>
            </a:r>
          </a:p>
          <a:p>
            <a:r>
              <a:rPr lang="en-AU" sz="2400" dirty="0"/>
              <a:t>set learning goals that provide achievable challenges for Aboriginal and Torres Strait Islander learners (APST 3.1)</a:t>
            </a:r>
          </a:p>
          <a:p>
            <a:r>
              <a:rPr lang="en-AU" sz="2400" dirty="0"/>
              <a:t>select appropriate pedagogies for the teaching of Aboriginal and Torres Strait Islander learners with consideration of culture, cultural identity and linguistic backgrounds and their impact on education (APST 1.4, 4.1).</a:t>
            </a:r>
          </a:p>
          <a:p>
            <a:endParaRPr lang="en-AU" sz="3200" dirty="0"/>
          </a:p>
        </p:txBody>
      </p:sp>
    </p:spTree>
    <p:extLst>
      <p:ext uri="{BB962C8B-B14F-4D97-AF65-F5344CB8AC3E}">
        <p14:creationId xmlns:p14="http://schemas.microsoft.com/office/powerpoint/2010/main" val="3288916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a:extLst>
              <a:ext uri="{FF2B5EF4-FFF2-40B4-BE49-F238E27FC236}">
                <a16:creationId xmlns:a16="http://schemas.microsoft.com/office/drawing/2014/main" id="{7D4C47B5-3E59-4348-974C-F26C9BC54A89}"/>
              </a:ext>
            </a:extLst>
          </p:cNvPr>
          <p:cNvSpPr>
            <a:spLocks noGrp="1"/>
          </p:cNvSpPr>
          <p:nvPr>
            <p:ph type="title"/>
          </p:nvPr>
        </p:nvSpPr>
        <p:spPr>
          <a:xfrm>
            <a:off x="648370" y="224334"/>
            <a:ext cx="9092952" cy="720080"/>
          </a:xfrm>
        </p:spPr>
        <p:txBody>
          <a:bodyPr/>
          <a:lstStyle/>
          <a:p>
            <a:r>
              <a:rPr lang="en-AU" altLang="en-US" dirty="0">
                <a:solidFill>
                  <a:srgbClr val="FF0000"/>
                </a:solidFill>
                <a:ea typeface="ＭＳ Ｐゴシック" panose="020B0600070205080204" pitchFamily="34" charset="-128"/>
              </a:rPr>
              <a:t>Course topics</a:t>
            </a:r>
          </a:p>
        </p:txBody>
      </p:sp>
      <p:pic>
        <p:nvPicPr>
          <p:cNvPr id="5" name="Picture 4" descr="Graphical user interface, text, application&#10;&#10;Description automatically generated">
            <a:extLst>
              <a:ext uri="{FF2B5EF4-FFF2-40B4-BE49-F238E27FC236}">
                <a16:creationId xmlns:a16="http://schemas.microsoft.com/office/drawing/2014/main" id="{C9CC6069-F768-FE4A-AF6E-5F371D9514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322" y="944414"/>
            <a:ext cx="10469613" cy="5760640"/>
          </a:xfrm>
          <a:prstGeom prst="rect">
            <a:avLst/>
          </a:prstGeom>
        </p:spPr>
      </p:pic>
    </p:spTree>
    <p:extLst>
      <p:ext uri="{BB962C8B-B14F-4D97-AF65-F5344CB8AC3E}">
        <p14:creationId xmlns:p14="http://schemas.microsoft.com/office/powerpoint/2010/main" val="1977588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7071" y="296342"/>
            <a:ext cx="9851231" cy="1041797"/>
          </a:xfrm>
        </p:spPr>
        <p:txBody>
          <a:bodyPr/>
          <a:lstStyle/>
          <a:p>
            <a:pPr algn="ctr" eaLnBrk="1" hangingPunct="1">
              <a:defRPr/>
            </a:pPr>
            <a:r>
              <a:rPr lang="en-AU" dirty="0">
                <a:solidFill>
                  <a:schemeClr val="bg2">
                    <a:lumMod val="60000"/>
                    <a:lumOff val="40000"/>
                  </a:schemeClr>
                </a:solidFill>
              </a:rPr>
              <a:t>Australian states and territories</a:t>
            </a:r>
            <a:br>
              <a:rPr lang="en-AU" dirty="0">
                <a:solidFill>
                  <a:srgbClr val="FF0000"/>
                </a:solidFill>
                <a:ea typeface="ＭＳ Ｐゴシック" charset="-128"/>
                <a:cs typeface="ＭＳ Ｐゴシック" charset="-128"/>
              </a:rPr>
            </a:br>
            <a:endParaRPr lang="en-US" dirty="0">
              <a:solidFill>
                <a:srgbClr val="FF5E40"/>
              </a:solidFill>
              <a:ea typeface="ＭＳ Ｐゴシック" charset="-128"/>
              <a:cs typeface="ＭＳ Ｐゴシック" charset="-128"/>
            </a:endParaRPr>
          </a:p>
        </p:txBody>
      </p:sp>
      <p:pic>
        <p:nvPicPr>
          <p:cNvPr id="5" name="Picture 4">
            <a:extLst>
              <a:ext uri="{FF2B5EF4-FFF2-40B4-BE49-F238E27FC236}">
                <a16:creationId xmlns:a16="http://schemas.microsoft.com/office/drawing/2014/main" id="{AB6D5CBB-65B6-244C-A785-66C134D6DE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418" y="1177280"/>
            <a:ext cx="8560579" cy="6480720"/>
          </a:xfrm>
          <a:prstGeom prst="rect">
            <a:avLst/>
          </a:prstGeom>
        </p:spPr>
      </p:pic>
      <p:cxnSp>
        <p:nvCxnSpPr>
          <p:cNvPr id="7" name="Straight Arrow Connector 6">
            <a:extLst>
              <a:ext uri="{FF2B5EF4-FFF2-40B4-BE49-F238E27FC236}">
                <a16:creationId xmlns:a16="http://schemas.microsoft.com/office/drawing/2014/main" id="{5328B590-202C-B844-AC4E-025CE2F77E0B}"/>
              </a:ext>
            </a:extLst>
          </p:cNvPr>
          <p:cNvCxnSpPr>
            <a:cxnSpLocks/>
          </p:cNvCxnSpPr>
          <p:nvPr/>
        </p:nvCxnSpPr>
        <p:spPr bwMode="auto">
          <a:xfrm flipH="1">
            <a:off x="8031992" y="2219077"/>
            <a:ext cx="2265450" cy="1533649"/>
          </a:xfrm>
          <a:prstGeom prst="straightConnector1">
            <a:avLst/>
          </a:prstGeom>
          <a:solidFill>
            <a:schemeClr val="accent1"/>
          </a:solidFill>
          <a:ln w="76200" cap="flat" cmpd="sng" algn="ctr">
            <a:solidFill>
              <a:schemeClr val="accent1"/>
            </a:solidFill>
            <a:prstDash val="solid"/>
            <a:round/>
            <a:headEnd type="none" w="med" len="med"/>
            <a:tailEnd type="triangle"/>
          </a:ln>
          <a:effectLst/>
        </p:spPr>
      </p:cxnSp>
    </p:spTree>
    <p:extLst>
      <p:ext uri="{BB962C8B-B14F-4D97-AF65-F5344CB8AC3E}">
        <p14:creationId xmlns:p14="http://schemas.microsoft.com/office/powerpoint/2010/main" val="4189364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a:extLst>
              <a:ext uri="{FF2B5EF4-FFF2-40B4-BE49-F238E27FC236}">
                <a16:creationId xmlns:a16="http://schemas.microsoft.com/office/drawing/2014/main" id="{7D4C47B5-3E59-4348-974C-F26C9BC54A89}"/>
              </a:ext>
            </a:extLst>
          </p:cNvPr>
          <p:cNvSpPr>
            <a:spLocks noGrp="1"/>
          </p:cNvSpPr>
          <p:nvPr>
            <p:ph type="title"/>
          </p:nvPr>
        </p:nvSpPr>
        <p:spPr>
          <a:xfrm>
            <a:off x="720378" y="512366"/>
            <a:ext cx="9649072" cy="720080"/>
          </a:xfrm>
        </p:spPr>
        <p:txBody>
          <a:bodyPr/>
          <a:lstStyle/>
          <a:p>
            <a:r>
              <a:rPr lang="en-AU" altLang="en-US" dirty="0">
                <a:solidFill>
                  <a:srgbClr val="FF0000"/>
                </a:solidFill>
                <a:ea typeface="ＭＳ Ｐゴシック" panose="020B0600070205080204" pitchFamily="34" charset="-128"/>
              </a:rPr>
              <a:t>Assessment –weightings and study time</a:t>
            </a:r>
          </a:p>
        </p:txBody>
      </p:sp>
      <p:pic>
        <p:nvPicPr>
          <p:cNvPr id="5" name="Picture 4" descr="Table&#10;&#10;Description automatically generated">
            <a:extLst>
              <a:ext uri="{FF2B5EF4-FFF2-40B4-BE49-F238E27FC236}">
                <a16:creationId xmlns:a16="http://schemas.microsoft.com/office/drawing/2014/main" id="{2EA29CC3-0B17-EC47-89E8-FDFA19D3A7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721" y="1304454"/>
            <a:ext cx="10782589" cy="5257626"/>
          </a:xfrm>
          <a:prstGeom prst="rect">
            <a:avLst/>
          </a:prstGeom>
        </p:spPr>
      </p:pic>
    </p:spTree>
    <p:extLst>
      <p:ext uri="{BB962C8B-B14F-4D97-AF65-F5344CB8AC3E}">
        <p14:creationId xmlns:p14="http://schemas.microsoft.com/office/powerpoint/2010/main" val="1486982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a:extLst>
              <a:ext uri="{FF2B5EF4-FFF2-40B4-BE49-F238E27FC236}">
                <a16:creationId xmlns:a16="http://schemas.microsoft.com/office/drawing/2014/main" id="{7D4C47B5-3E59-4348-974C-F26C9BC54A89}"/>
              </a:ext>
            </a:extLst>
          </p:cNvPr>
          <p:cNvSpPr>
            <a:spLocks noGrp="1"/>
          </p:cNvSpPr>
          <p:nvPr>
            <p:ph type="title"/>
          </p:nvPr>
        </p:nvSpPr>
        <p:spPr>
          <a:xfrm>
            <a:off x="720378" y="512366"/>
            <a:ext cx="9092952" cy="720080"/>
          </a:xfrm>
        </p:spPr>
        <p:txBody>
          <a:bodyPr/>
          <a:lstStyle/>
          <a:p>
            <a:r>
              <a:rPr lang="en-AU" altLang="en-US" dirty="0">
                <a:solidFill>
                  <a:srgbClr val="FF0000"/>
                </a:solidFill>
                <a:ea typeface="ＭＳ Ｐゴシック" panose="020B0600070205080204" pitchFamily="34" charset="-128"/>
              </a:rPr>
              <a:t>Assessment task</a:t>
            </a:r>
          </a:p>
        </p:txBody>
      </p:sp>
      <p:sp>
        <p:nvSpPr>
          <p:cNvPr id="55298" name="Content Placeholder 2">
            <a:extLst>
              <a:ext uri="{FF2B5EF4-FFF2-40B4-BE49-F238E27FC236}">
                <a16:creationId xmlns:a16="http://schemas.microsoft.com/office/drawing/2014/main" id="{D09ED6D8-0DD1-564F-875A-5DDB2CC41587}"/>
              </a:ext>
            </a:extLst>
          </p:cNvPr>
          <p:cNvSpPr>
            <a:spLocks noGrp="1"/>
          </p:cNvSpPr>
          <p:nvPr>
            <p:ph idx="1"/>
          </p:nvPr>
        </p:nvSpPr>
        <p:spPr>
          <a:xfrm>
            <a:off x="362480" y="1376462"/>
            <a:ext cx="10583333" cy="3888432"/>
          </a:xfrm>
        </p:spPr>
        <p:txBody>
          <a:bodyPr/>
          <a:lstStyle/>
          <a:p>
            <a:r>
              <a:rPr lang="en-AU" sz="3200" dirty="0"/>
              <a:t>1. Essay to discuss policy issues.</a:t>
            </a:r>
          </a:p>
          <a:p>
            <a:endParaRPr lang="en-AU" sz="3200" dirty="0"/>
          </a:p>
          <a:p>
            <a:r>
              <a:rPr lang="en-AU" sz="3200" dirty="0"/>
              <a:t>2. Develop a lesson plan to show how Indigenous ways of learning can be applied – flexibility to choose student year level and subject e.g. Science, English, Mathematics.</a:t>
            </a:r>
          </a:p>
          <a:p>
            <a:endParaRPr lang="en-AU" sz="3200" dirty="0"/>
          </a:p>
          <a:p>
            <a:r>
              <a:rPr lang="en-AU" sz="3200" dirty="0"/>
              <a:t>Each assignment is set to meet course objectives that link to National Professional Standards for Teachers.</a:t>
            </a:r>
          </a:p>
          <a:p>
            <a:endParaRPr lang="en-AU" sz="3200" dirty="0"/>
          </a:p>
          <a:p>
            <a:endParaRPr lang="en-AU" sz="3200" dirty="0"/>
          </a:p>
        </p:txBody>
      </p:sp>
    </p:spTree>
    <p:extLst>
      <p:ext uri="{BB962C8B-B14F-4D97-AF65-F5344CB8AC3E}">
        <p14:creationId xmlns:p14="http://schemas.microsoft.com/office/powerpoint/2010/main" val="28386305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duotone>
              <a:prstClr val="black"/>
              <a:srgbClr val="D9C3A5">
                <a:tint val="50000"/>
                <a:satMod val="180000"/>
              </a:srgbClr>
            </a:duotone>
          </a:blip>
          <a:srcRect/>
          <a:stretch>
            <a:fillRect/>
          </a:stretch>
        </a:blipFill>
        <a:effectLst/>
      </p:bgPr>
    </p:bg>
    <p:spTree>
      <p:nvGrpSpPr>
        <p:cNvPr id="1" name=""/>
        <p:cNvGrpSpPr/>
        <p:nvPr/>
      </p:nvGrpSpPr>
      <p:grpSpPr>
        <a:xfrm>
          <a:off x="0" y="0"/>
          <a:ext cx="0" cy="0"/>
          <a:chOff x="0" y="0"/>
          <a:chExt cx="0" cy="0"/>
        </a:xfrm>
      </p:grpSpPr>
      <p:sp>
        <p:nvSpPr>
          <p:cNvPr id="5" name="Content Placeholder 2"/>
          <p:cNvSpPr txBox="1">
            <a:spLocks/>
          </p:cNvSpPr>
          <p:nvPr/>
        </p:nvSpPr>
        <p:spPr bwMode="auto">
          <a:xfrm>
            <a:off x="216322" y="440358"/>
            <a:ext cx="7240555" cy="7000777"/>
          </a:xfrm>
          <a:prstGeom prst="rect">
            <a:avLst/>
          </a:prstGeom>
          <a:solidFill>
            <a:srgbClr val="CCF6DA"/>
          </a:solidFill>
          <a:ln w="57150" cmpd="tri">
            <a:noFill/>
            <a:miter lim="800000"/>
            <a:headEnd/>
            <a:tailEnd/>
          </a:ln>
          <a:effectLst>
            <a:glow rad="228600">
              <a:schemeClr val="tx2">
                <a:alpha val="40000"/>
              </a:schemeClr>
            </a:glow>
            <a:outerShdw blurRad="50800" dist="50800" dir="5400000" algn="ctr" rotWithShape="0">
              <a:schemeClr val="bg1">
                <a:lumMod val="20000"/>
                <a:lumOff val="80000"/>
              </a:schemeClr>
            </a:outerShdw>
            <a:softEdge rad="635000"/>
          </a:effectLst>
        </p:spPr>
        <p:txBody>
          <a:bodyPr vert="horz" wrap="square" lIns="95186" tIns="47593" rIns="95186" bIns="47593" numCol="1" anchor="t" anchorCtr="0" compatLnSpc="1">
            <a:prstTxWarp prst="textNoShape">
              <a:avLst/>
            </a:prstTxWarp>
            <a:scene3d>
              <a:camera prst="orthographicFront"/>
              <a:lightRig rig="threePt" dir="t"/>
            </a:scene3d>
            <a:sp3d extrusionH="57150" contourW="12700">
              <a:extrusionClr>
                <a:srgbClr val="FFC000"/>
              </a:extrusionClr>
              <a:contourClr>
                <a:schemeClr val="accent2">
                  <a:lumMod val="20000"/>
                  <a:lumOff val="80000"/>
                </a:schemeClr>
              </a:contourClr>
            </a:sp3d>
          </a:bodyPr>
          <a:lstStyle>
            <a:lvl1pPr marL="342900" indent="-342900" algn="l" rtl="0" eaLnBrk="1" fontAlgn="base" hangingPunct="1">
              <a:spcBef>
                <a:spcPct val="20000"/>
              </a:spcBef>
              <a:spcAft>
                <a:spcPct val="0"/>
              </a:spcAft>
              <a:buClr>
                <a:srgbClr val="F2CE50"/>
              </a:buClr>
              <a:buSzPct val="80000"/>
              <a:buFont typeface="Wingdings" pitchFamily="2" charset="2"/>
              <a:buChar char="n"/>
              <a:defRPr sz="2400">
                <a:solidFill>
                  <a:schemeClr val="accent4">
                    <a:lumMod val="10000"/>
                  </a:schemeClr>
                </a:solidFill>
                <a:latin typeface="Verdana" pitchFamily="34" charset="0"/>
                <a:ea typeface="Verdana" pitchFamily="34" charset="0"/>
                <a:cs typeface="Verdana" pitchFamily="34" charset="0"/>
              </a:defRPr>
            </a:lvl1pPr>
            <a:lvl2pPr marL="742950" indent="-285750" algn="l" rtl="0" eaLnBrk="1" fontAlgn="base" hangingPunct="1">
              <a:spcBef>
                <a:spcPct val="20000"/>
              </a:spcBef>
              <a:spcAft>
                <a:spcPct val="0"/>
              </a:spcAft>
              <a:buClr>
                <a:schemeClr val="tx2"/>
              </a:buClr>
              <a:buSzPct val="70000"/>
              <a:buFont typeface="Wingdings" pitchFamily="2" charset="2"/>
              <a:buChar char="n"/>
              <a:defRPr sz="2800">
                <a:solidFill>
                  <a:srgbClr val="000000"/>
                </a:solidFill>
                <a:latin typeface="+mn-lt"/>
              </a:defRPr>
            </a:lvl2pPr>
            <a:lvl3pPr marL="1143000" indent="-228600" algn="l" rtl="0" eaLnBrk="1" fontAlgn="base" hangingPunct="1">
              <a:spcBef>
                <a:spcPct val="20000"/>
              </a:spcBef>
              <a:spcAft>
                <a:spcPct val="0"/>
              </a:spcAft>
              <a:buClr>
                <a:srgbClr val="333333"/>
              </a:buClr>
              <a:buSzPct val="65000"/>
              <a:buFont typeface="Wingdings" pitchFamily="2" charset="2"/>
              <a:buChar char="n"/>
              <a:defRPr sz="2400">
                <a:solidFill>
                  <a:srgbClr val="000000"/>
                </a:solidFill>
                <a:latin typeface="+mn-lt"/>
              </a:defRPr>
            </a:lvl3pPr>
            <a:lvl4pPr marL="1600200" indent="-228600" algn="l" rtl="0" eaLnBrk="1" fontAlgn="base" hangingPunct="1">
              <a:spcBef>
                <a:spcPct val="20000"/>
              </a:spcBef>
              <a:spcAft>
                <a:spcPct val="0"/>
              </a:spcAft>
              <a:buClr>
                <a:srgbClr val="5F5F5F"/>
              </a:buClr>
              <a:buSzPct val="50000"/>
              <a:buFont typeface="Wingdings" pitchFamily="2" charset="2"/>
              <a:buChar char="n"/>
              <a:defRPr sz="2000">
                <a:solidFill>
                  <a:srgbClr val="000000"/>
                </a:solidFill>
                <a:latin typeface="+mn-lt"/>
              </a:defRPr>
            </a:lvl4pPr>
            <a:lvl5pPr marL="2057400" indent="-228600" algn="l" rtl="0" eaLnBrk="1" fontAlgn="base" hangingPunct="1">
              <a:spcBef>
                <a:spcPct val="20000"/>
              </a:spcBef>
              <a:spcAft>
                <a:spcPct val="0"/>
              </a:spcAft>
              <a:buClr>
                <a:srgbClr val="808080"/>
              </a:buClr>
              <a:buSzPct val="40000"/>
              <a:buFont typeface="Wingdings" pitchFamily="2" charset="2"/>
              <a:buChar char="n"/>
              <a:defRPr sz="2000">
                <a:solidFill>
                  <a:srgbClr val="000000"/>
                </a:solidFill>
                <a:latin typeface="+mn-lt"/>
              </a:defRPr>
            </a:lvl5pPr>
            <a:lvl6pPr marL="2514600" indent="-228600" algn="l" rtl="0" eaLnBrk="1" fontAlgn="base" hangingPunct="1">
              <a:spcBef>
                <a:spcPct val="20000"/>
              </a:spcBef>
              <a:spcAft>
                <a:spcPct val="0"/>
              </a:spcAft>
              <a:buClr>
                <a:srgbClr val="808080"/>
              </a:buClr>
              <a:buSzPct val="40000"/>
              <a:buFont typeface="Wingdings" pitchFamily="2" charset="2"/>
              <a:buChar char="n"/>
              <a:defRPr sz="2000">
                <a:solidFill>
                  <a:srgbClr val="000000"/>
                </a:solidFill>
                <a:latin typeface="+mn-lt"/>
              </a:defRPr>
            </a:lvl6pPr>
            <a:lvl7pPr marL="2971800" indent="-228600" algn="l" rtl="0" eaLnBrk="1" fontAlgn="base" hangingPunct="1">
              <a:spcBef>
                <a:spcPct val="20000"/>
              </a:spcBef>
              <a:spcAft>
                <a:spcPct val="0"/>
              </a:spcAft>
              <a:buClr>
                <a:srgbClr val="808080"/>
              </a:buClr>
              <a:buSzPct val="40000"/>
              <a:buFont typeface="Wingdings" pitchFamily="2" charset="2"/>
              <a:buChar char="n"/>
              <a:defRPr sz="2000">
                <a:solidFill>
                  <a:srgbClr val="000000"/>
                </a:solidFill>
                <a:latin typeface="+mn-lt"/>
              </a:defRPr>
            </a:lvl7pPr>
            <a:lvl8pPr marL="3429000" indent="-228600" algn="l" rtl="0" eaLnBrk="1" fontAlgn="base" hangingPunct="1">
              <a:spcBef>
                <a:spcPct val="20000"/>
              </a:spcBef>
              <a:spcAft>
                <a:spcPct val="0"/>
              </a:spcAft>
              <a:buClr>
                <a:srgbClr val="808080"/>
              </a:buClr>
              <a:buSzPct val="40000"/>
              <a:buFont typeface="Wingdings" pitchFamily="2" charset="2"/>
              <a:buChar char="n"/>
              <a:defRPr sz="2000">
                <a:solidFill>
                  <a:srgbClr val="000000"/>
                </a:solidFill>
                <a:latin typeface="+mn-lt"/>
              </a:defRPr>
            </a:lvl8pPr>
            <a:lvl9pPr marL="3886200" indent="-228600" algn="l" rtl="0" eaLnBrk="1" fontAlgn="base" hangingPunct="1">
              <a:spcBef>
                <a:spcPct val="20000"/>
              </a:spcBef>
              <a:spcAft>
                <a:spcPct val="0"/>
              </a:spcAft>
              <a:buClr>
                <a:srgbClr val="808080"/>
              </a:buClr>
              <a:buSzPct val="40000"/>
              <a:buFont typeface="Wingdings" pitchFamily="2" charset="2"/>
              <a:buChar char="n"/>
              <a:defRPr sz="2000">
                <a:solidFill>
                  <a:srgbClr val="000000"/>
                </a:solidFill>
                <a:latin typeface="+mn-lt"/>
              </a:defRPr>
            </a:lvl9pPr>
          </a:lstStyle>
          <a:p>
            <a:pPr marL="0" indent="0" algn="ctr">
              <a:buNone/>
            </a:pPr>
            <a:endParaRPr lang="en-AU" dirty="0"/>
          </a:p>
          <a:p>
            <a:pPr marL="0" indent="0" algn="ctr">
              <a:buNone/>
            </a:pPr>
            <a:endParaRPr lang="en-AU" dirty="0"/>
          </a:p>
          <a:p>
            <a:pPr marL="0" indent="0" algn="ctr">
              <a:buNone/>
            </a:pPr>
            <a:endParaRPr lang="en-AU" dirty="0"/>
          </a:p>
          <a:p>
            <a:pPr marL="0" indent="0" algn="ctr">
              <a:buNone/>
            </a:pPr>
            <a:endParaRPr lang="en-AU" dirty="0"/>
          </a:p>
        </p:txBody>
      </p:sp>
      <p:pic>
        <p:nvPicPr>
          <p:cNvPr id="3074" name="Picture 2"/>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3888730" y="-18536"/>
            <a:ext cx="5780080" cy="7719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92386" y="2816622"/>
            <a:ext cx="4168182" cy="865557"/>
          </a:xfrm>
          <a:prstGeom prst="rect">
            <a:avLst/>
          </a:prstGeom>
          <a:noFill/>
        </p:spPr>
        <p:txBody>
          <a:bodyPr wrap="square" lIns="95186" tIns="47593" rIns="95186" bIns="47593" rtlCol="0">
            <a:spAutoFit/>
          </a:bodyPr>
          <a:lstStyle/>
          <a:p>
            <a:pPr algn="ctr"/>
            <a:r>
              <a:rPr lang="en-AU" b="1" dirty="0">
                <a:solidFill>
                  <a:srgbClr val="333333"/>
                </a:solidFill>
                <a:latin typeface="Verdana" pitchFamily="34" charset="0"/>
                <a:ea typeface="Verdana" pitchFamily="34" charset="0"/>
                <a:cs typeface="Verdana" pitchFamily="34" charset="0"/>
              </a:rPr>
              <a:t>Open to questions</a:t>
            </a:r>
          </a:p>
          <a:p>
            <a:pPr algn="ctr"/>
            <a:endParaRPr lang="en-AU" b="1" dirty="0">
              <a:solidFill>
                <a:srgbClr val="333333"/>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3545285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73179" y="385853"/>
            <a:ext cx="9851232" cy="3406510"/>
          </a:xfrm>
        </p:spPr>
        <p:txBody>
          <a:bodyPr/>
          <a:lstStyle/>
          <a:p>
            <a:pPr eaLnBrk="1" hangingPunct="1"/>
            <a:br>
              <a:rPr lang="en-US" dirty="0">
                <a:ea typeface="ＭＳ Ｐゴシック" charset="-128"/>
                <a:cs typeface="ＭＳ Ｐゴシック" charset="-128"/>
              </a:rPr>
            </a:br>
            <a:br>
              <a:rPr lang="en-US" dirty="0">
                <a:solidFill>
                  <a:srgbClr val="FF0000"/>
                </a:solidFill>
                <a:ea typeface="ＭＳ Ｐゴシック" charset="-128"/>
                <a:cs typeface="ＭＳ Ｐゴシック" charset="-128"/>
              </a:rPr>
            </a:br>
            <a:br>
              <a:rPr lang="en-US" dirty="0">
                <a:solidFill>
                  <a:srgbClr val="FF0000"/>
                </a:solidFill>
                <a:ea typeface="ＭＳ Ｐゴシック" charset="-128"/>
                <a:cs typeface="ＭＳ Ｐゴシック" charset="-128"/>
              </a:rPr>
            </a:br>
            <a:endParaRPr lang="en-US" dirty="0">
              <a:solidFill>
                <a:srgbClr val="FF0000"/>
              </a:solidFill>
              <a:ea typeface="ＭＳ Ｐゴシック" charset="-128"/>
              <a:cs typeface="ＭＳ Ｐゴシック" charset="-128"/>
            </a:endParaRPr>
          </a:p>
        </p:txBody>
      </p:sp>
      <p:pic>
        <p:nvPicPr>
          <p:cNvPr id="33795" name="Picture 2" descr="http://www.metlib09brisbane.com.au/images/Brisbane/South%20bank%20Arbour.jpg"/>
          <p:cNvPicPr>
            <a:picLocks noChangeAspect="1" noChangeArrowheads="1"/>
          </p:cNvPicPr>
          <p:nvPr/>
        </p:nvPicPr>
        <p:blipFill>
          <a:blip r:embed="rId2"/>
          <a:srcRect/>
          <a:stretch>
            <a:fillRect/>
          </a:stretch>
        </p:blipFill>
        <p:spPr bwMode="auto">
          <a:xfrm>
            <a:off x="0" y="4553038"/>
            <a:ext cx="3420567" cy="2204861"/>
          </a:xfrm>
          <a:prstGeom prst="rect">
            <a:avLst/>
          </a:prstGeom>
          <a:noFill/>
          <a:ln w="9525">
            <a:noFill/>
            <a:miter lim="800000"/>
            <a:headEnd/>
            <a:tailEnd/>
          </a:ln>
        </p:spPr>
      </p:pic>
      <p:pic>
        <p:nvPicPr>
          <p:cNvPr id="33796" name="Picture 4" descr="See full size image">
            <a:hlinkClick r:id="rId3"/>
          </p:cNvPr>
          <p:cNvPicPr>
            <a:picLocks noChangeAspect="1" noChangeArrowheads="1"/>
          </p:cNvPicPr>
          <p:nvPr/>
        </p:nvPicPr>
        <p:blipFill>
          <a:blip r:embed="rId4"/>
          <a:srcRect/>
          <a:stretch>
            <a:fillRect/>
          </a:stretch>
        </p:blipFill>
        <p:spPr bwMode="auto">
          <a:xfrm>
            <a:off x="357259" y="468535"/>
            <a:ext cx="2039038" cy="2583362"/>
          </a:xfrm>
          <a:prstGeom prst="rect">
            <a:avLst/>
          </a:prstGeom>
          <a:noFill/>
          <a:ln w="9525">
            <a:noFill/>
            <a:miter lim="800000"/>
            <a:headEnd/>
            <a:tailEnd/>
          </a:ln>
        </p:spPr>
      </p:pic>
      <p:pic>
        <p:nvPicPr>
          <p:cNvPr id="33797" name="Picture 6" descr="http://www.thekoala.com/koala/koimages/ko-header111.jpg"/>
          <p:cNvPicPr>
            <a:picLocks noChangeAspect="1" noChangeArrowheads="1"/>
          </p:cNvPicPr>
          <p:nvPr/>
        </p:nvPicPr>
        <p:blipFill>
          <a:blip r:embed="rId5"/>
          <a:srcRect/>
          <a:stretch>
            <a:fillRect/>
          </a:stretch>
        </p:blipFill>
        <p:spPr bwMode="auto">
          <a:xfrm>
            <a:off x="7971823" y="551215"/>
            <a:ext cx="2306982" cy="2417998"/>
          </a:xfrm>
          <a:prstGeom prst="rect">
            <a:avLst/>
          </a:prstGeom>
          <a:noFill/>
          <a:ln w="9525">
            <a:noFill/>
            <a:miter lim="800000"/>
            <a:headEnd/>
            <a:tailEnd/>
          </a:ln>
        </p:spPr>
      </p:pic>
      <p:pic>
        <p:nvPicPr>
          <p:cNvPr id="33798" name="Picture 8" descr="http://t2.gstatic.com/images?q=tbn:ANd9GcSTEhLGh9goOjjlnyM6dJJLi8OiKIAf_DbzDQJhuhQHUSCAJWNRSAbO1Tm0">
            <a:hlinkClick r:id="rId6"/>
          </p:cNvPr>
          <p:cNvPicPr>
            <a:picLocks noChangeAspect="1" noChangeArrowheads="1"/>
          </p:cNvPicPr>
          <p:nvPr/>
        </p:nvPicPr>
        <p:blipFill>
          <a:blip r:embed="rId7"/>
          <a:srcRect/>
          <a:stretch>
            <a:fillRect/>
          </a:stretch>
        </p:blipFill>
        <p:spPr bwMode="auto">
          <a:xfrm>
            <a:off x="5904279" y="3968750"/>
            <a:ext cx="4051471" cy="2917766"/>
          </a:xfrm>
          <a:prstGeom prst="rect">
            <a:avLst/>
          </a:prstGeom>
          <a:noFill/>
          <a:ln w="9525">
            <a:noFill/>
            <a:miter lim="800000"/>
            <a:headEnd/>
            <a:tailEnd/>
          </a:ln>
        </p:spPr>
      </p:pic>
      <p:pic>
        <p:nvPicPr>
          <p:cNvPr id="33799" name="Picture 10" descr="http://t3.gstatic.com/images?q=tbn:ANd9GcRWwKIGWNu6ASPYr5kS7bvbcaYr6yuxtnAZZOkszOdo0OElsFnYgppg1VV1">
            <a:hlinkClick r:id="rId8"/>
          </p:cNvPr>
          <p:cNvPicPr>
            <a:picLocks noChangeAspect="1" noChangeArrowheads="1"/>
          </p:cNvPicPr>
          <p:nvPr/>
        </p:nvPicPr>
        <p:blipFill>
          <a:blip r:embed="rId9"/>
          <a:srcRect/>
          <a:stretch>
            <a:fillRect/>
          </a:stretch>
        </p:blipFill>
        <p:spPr bwMode="auto">
          <a:xfrm>
            <a:off x="3834836" y="4051433"/>
            <a:ext cx="1630470" cy="1322917"/>
          </a:xfrm>
          <a:prstGeom prst="rect">
            <a:avLst/>
          </a:prstGeom>
          <a:noFill/>
          <a:ln w="9525">
            <a:noFill/>
            <a:miter lim="800000"/>
            <a:headEnd/>
            <a:tailEnd/>
          </a:ln>
        </p:spPr>
      </p:pic>
      <p:pic>
        <p:nvPicPr>
          <p:cNvPr id="33800" name="Picture 12" descr="http://t3.gstatic.com/images?q=tbn:ANd9GcQPJOorM2XoYNYtWP8HQ-YngLPEdQnIaTxXoFLifOuFIE6ch61GWEJnTw">
            <a:hlinkClick r:id="rId10"/>
          </p:cNvPr>
          <p:cNvPicPr>
            <a:picLocks noChangeAspect="1" noChangeArrowheads="1"/>
          </p:cNvPicPr>
          <p:nvPr/>
        </p:nvPicPr>
        <p:blipFill>
          <a:blip r:embed="rId11"/>
          <a:srcRect/>
          <a:stretch>
            <a:fillRect/>
          </a:stretch>
        </p:blipFill>
        <p:spPr bwMode="auto">
          <a:xfrm>
            <a:off x="2715550" y="1717955"/>
            <a:ext cx="1322619" cy="1278819"/>
          </a:xfrm>
          <a:prstGeom prst="rect">
            <a:avLst/>
          </a:prstGeom>
          <a:noFill/>
          <a:ln w="9525">
            <a:noFill/>
            <a:miter lim="800000"/>
            <a:headEnd/>
            <a:tailEnd/>
          </a:ln>
        </p:spPr>
      </p:pic>
      <p:pic>
        <p:nvPicPr>
          <p:cNvPr id="33801" name="Picture 14" descr="See full size image">
            <a:hlinkClick r:id="rId12"/>
          </p:cNvPr>
          <p:cNvPicPr>
            <a:picLocks noChangeAspect="1" noChangeArrowheads="1"/>
          </p:cNvPicPr>
          <p:nvPr/>
        </p:nvPicPr>
        <p:blipFill>
          <a:blip r:embed="rId13"/>
          <a:srcRect/>
          <a:stretch>
            <a:fillRect/>
          </a:stretch>
        </p:blipFill>
        <p:spPr bwMode="auto">
          <a:xfrm>
            <a:off x="3403465" y="5468056"/>
            <a:ext cx="2413400" cy="1918229"/>
          </a:xfrm>
          <a:prstGeom prst="rect">
            <a:avLst/>
          </a:prstGeom>
          <a:noFill/>
          <a:ln w="9525">
            <a:noFill/>
            <a:miter lim="800000"/>
            <a:headEnd/>
            <a:tailEnd/>
          </a:ln>
        </p:spPr>
      </p:pic>
      <p:pic>
        <p:nvPicPr>
          <p:cNvPr id="33802" name="Picture 16" descr="http://t3.gstatic.com/images?q=tbn:ANd9GcQe2bJMKUkNC27yWyP5oucrEs4cYoNfd2lFW07jKhv9waRDc1JmcNK3Akik">
            <a:hlinkClick r:id="rId14"/>
          </p:cNvPr>
          <p:cNvPicPr>
            <a:picLocks noChangeAspect="1" noChangeArrowheads="1"/>
          </p:cNvPicPr>
          <p:nvPr/>
        </p:nvPicPr>
        <p:blipFill>
          <a:blip r:embed="rId15"/>
          <a:srcRect/>
          <a:stretch>
            <a:fillRect/>
          </a:stretch>
        </p:blipFill>
        <p:spPr bwMode="auto">
          <a:xfrm>
            <a:off x="6765120" y="0"/>
            <a:ext cx="1277012" cy="1653646"/>
          </a:xfrm>
          <a:prstGeom prst="rect">
            <a:avLst/>
          </a:prstGeom>
          <a:noFill/>
          <a:ln w="9525">
            <a:noFill/>
            <a:miter lim="800000"/>
            <a:headEnd/>
            <a:tailEnd/>
          </a:ln>
        </p:spPr>
      </p:pic>
      <p:sp>
        <p:nvSpPr>
          <p:cNvPr id="33803" name="Rectangle 11"/>
          <p:cNvSpPr>
            <a:spLocks noChangeArrowheads="1"/>
          </p:cNvSpPr>
          <p:nvPr/>
        </p:nvSpPr>
        <p:spPr bwMode="auto">
          <a:xfrm>
            <a:off x="2189162" y="3880557"/>
            <a:ext cx="1705975" cy="493660"/>
          </a:xfrm>
          <a:prstGeom prst="rect">
            <a:avLst/>
          </a:prstGeom>
          <a:noFill/>
          <a:ln w="9525">
            <a:noFill/>
            <a:miter lim="800000"/>
            <a:headEnd/>
            <a:tailEnd/>
          </a:ln>
        </p:spPr>
        <p:txBody>
          <a:bodyPr wrap="none" lIns="107884" tIns="53943" rIns="107884" bIns="53943">
            <a:prstTxWarp prst="textNoShape">
              <a:avLst/>
            </a:prstTxWarp>
            <a:spAutoFit/>
          </a:bodyPr>
          <a:lstStyle/>
          <a:p>
            <a:r>
              <a:rPr lang="en-US" b="1">
                <a:solidFill>
                  <a:srgbClr val="FF0000"/>
                </a:solidFill>
              </a:rPr>
              <a:t>Thank you </a:t>
            </a:r>
            <a:endParaRPr lang="en-US"/>
          </a:p>
        </p:txBody>
      </p:sp>
    </p:spTree>
    <p:extLst>
      <p:ext uri="{BB962C8B-B14F-4D97-AF65-F5344CB8AC3E}">
        <p14:creationId xmlns:p14="http://schemas.microsoft.com/office/powerpoint/2010/main" val="1356335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8330" y="512366"/>
            <a:ext cx="9851231" cy="1041797"/>
          </a:xfrm>
        </p:spPr>
        <p:txBody>
          <a:bodyPr/>
          <a:lstStyle/>
          <a:p>
            <a:pPr algn="ctr" eaLnBrk="1" hangingPunct="1">
              <a:defRPr/>
            </a:pPr>
            <a:r>
              <a:rPr lang="en-AU" sz="2800" dirty="0">
                <a:solidFill>
                  <a:schemeClr val="bg2">
                    <a:lumMod val="60000"/>
                    <a:lumOff val="40000"/>
                  </a:schemeClr>
                </a:solidFill>
              </a:rPr>
              <a:t>Over 250 First Nations Peoples’ languages and 800 dialects</a:t>
            </a:r>
            <a:br>
              <a:rPr lang="en-AU" sz="2800" dirty="0">
                <a:solidFill>
                  <a:srgbClr val="FF0000"/>
                </a:solidFill>
                <a:ea typeface="ＭＳ Ｐゴシック" charset="-128"/>
                <a:cs typeface="ＭＳ Ｐゴシック" charset="-128"/>
              </a:rPr>
            </a:br>
            <a:endParaRPr lang="en-US" sz="2800" dirty="0">
              <a:solidFill>
                <a:srgbClr val="FF5E40"/>
              </a:solidFill>
              <a:ea typeface="ＭＳ Ｐゴシック" charset="-128"/>
              <a:cs typeface="ＭＳ Ｐゴシック" charset="-128"/>
            </a:endParaRPr>
          </a:p>
        </p:txBody>
      </p:sp>
      <p:pic>
        <p:nvPicPr>
          <p:cNvPr id="4" name="Picture 3" descr="Map&#10;&#10;Description automatically generated">
            <a:extLst>
              <a:ext uri="{FF2B5EF4-FFF2-40B4-BE49-F238E27FC236}">
                <a16:creationId xmlns:a16="http://schemas.microsoft.com/office/drawing/2014/main" id="{A7F385A4-F853-9B41-9AC6-35BAC38525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4474" y="1088430"/>
            <a:ext cx="7493000" cy="6642100"/>
          </a:xfrm>
          <a:prstGeom prst="rect">
            <a:avLst/>
          </a:prstGeom>
        </p:spPr>
      </p:pic>
      <p:sp>
        <p:nvSpPr>
          <p:cNvPr id="8" name="TextBox 7">
            <a:extLst>
              <a:ext uri="{FF2B5EF4-FFF2-40B4-BE49-F238E27FC236}">
                <a16:creationId xmlns:a16="http://schemas.microsoft.com/office/drawing/2014/main" id="{704F7918-508D-C944-B278-5159716E53C1}"/>
              </a:ext>
            </a:extLst>
          </p:cNvPr>
          <p:cNvSpPr txBox="1"/>
          <p:nvPr/>
        </p:nvSpPr>
        <p:spPr>
          <a:xfrm>
            <a:off x="9009" y="6777062"/>
            <a:ext cx="1802096" cy="861774"/>
          </a:xfrm>
          <a:prstGeom prst="rect">
            <a:avLst/>
          </a:prstGeom>
          <a:noFill/>
        </p:spPr>
        <p:txBody>
          <a:bodyPr wrap="none" rtlCol="0">
            <a:spAutoFit/>
          </a:bodyPr>
          <a:lstStyle/>
          <a:p>
            <a:r>
              <a:rPr lang="en-US" dirty="0">
                <a:solidFill>
                  <a:schemeClr val="bg2">
                    <a:lumMod val="60000"/>
                    <a:lumOff val="40000"/>
                  </a:schemeClr>
                </a:solidFill>
              </a:rPr>
              <a:t>QUORA, </a:t>
            </a:r>
            <a:r>
              <a:rPr lang="en-US" dirty="0" err="1">
                <a:solidFill>
                  <a:schemeClr val="bg2">
                    <a:lumMod val="60000"/>
                    <a:lumOff val="40000"/>
                  </a:schemeClr>
                </a:solidFill>
              </a:rPr>
              <a:t>nd</a:t>
            </a:r>
            <a:endParaRPr lang="en-US" dirty="0">
              <a:solidFill>
                <a:schemeClr val="bg2">
                  <a:lumMod val="60000"/>
                  <a:lumOff val="40000"/>
                </a:schemeClr>
              </a:solidFill>
            </a:endParaRPr>
          </a:p>
          <a:p>
            <a:r>
              <a:rPr lang="en-US" dirty="0">
                <a:solidFill>
                  <a:schemeClr val="bg2">
                    <a:lumMod val="60000"/>
                    <a:lumOff val="40000"/>
                  </a:schemeClr>
                </a:solidFill>
              </a:rPr>
              <a:t> </a:t>
            </a:r>
          </a:p>
        </p:txBody>
      </p:sp>
    </p:spTree>
    <p:extLst>
      <p:ext uri="{BB962C8B-B14F-4D97-AF65-F5344CB8AC3E}">
        <p14:creationId xmlns:p14="http://schemas.microsoft.com/office/powerpoint/2010/main" val="2462445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a:extLst>
              <a:ext uri="{FF2B5EF4-FFF2-40B4-BE49-F238E27FC236}">
                <a16:creationId xmlns:a16="http://schemas.microsoft.com/office/drawing/2014/main" id="{7D4C47B5-3E59-4348-974C-F26C9BC54A89}"/>
              </a:ext>
            </a:extLst>
          </p:cNvPr>
          <p:cNvSpPr>
            <a:spLocks noGrp="1"/>
          </p:cNvSpPr>
          <p:nvPr>
            <p:ph type="title"/>
          </p:nvPr>
        </p:nvSpPr>
        <p:spPr>
          <a:xfrm>
            <a:off x="224430" y="152326"/>
            <a:ext cx="9525000" cy="1080120"/>
          </a:xfrm>
        </p:spPr>
        <p:txBody>
          <a:bodyPr/>
          <a:lstStyle/>
          <a:p>
            <a:pPr algn="ctr"/>
            <a:r>
              <a:rPr lang="en-AU" altLang="en-US" dirty="0">
                <a:solidFill>
                  <a:srgbClr val="FF0000"/>
                </a:solidFill>
                <a:ea typeface="ＭＳ Ｐゴシック" panose="020B0600070205080204" pitchFamily="34" charset="-128"/>
              </a:rPr>
              <a:t>Federal and state government regulations </a:t>
            </a:r>
          </a:p>
        </p:txBody>
      </p:sp>
      <p:sp>
        <p:nvSpPr>
          <p:cNvPr id="55298" name="Content Placeholder 2">
            <a:extLst>
              <a:ext uri="{FF2B5EF4-FFF2-40B4-BE49-F238E27FC236}">
                <a16:creationId xmlns:a16="http://schemas.microsoft.com/office/drawing/2014/main" id="{D09ED6D8-0DD1-564F-875A-5DDB2CC41587}"/>
              </a:ext>
            </a:extLst>
          </p:cNvPr>
          <p:cNvSpPr>
            <a:spLocks noGrp="1"/>
          </p:cNvSpPr>
          <p:nvPr>
            <p:ph idx="1"/>
          </p:nvPr>
        </p:nvSpPr>
        <p:spPr>
          <a:xfrm>
            <a:off x="224430" y="1088430"/>
            <a:ext cx="10583333" cy="6120680"/>
          </a:xfrm>
        </p:spPr>
        <p:txBody>
          <a:bodyPr/>
          <a:lstStyle/>
          <a:p>
            <a:r>
              <a:rPr lang="en-AU" dirty="0"/>
              <a:t>Australia is divided geographically into </a:t>
            </a:r>
            <a:r>
              <a:rPr lang="en-US" dirty="0"/>
              <a:t>six states: New South Wales (NSW), Queensland (</a:t>
            </a:r>
            <a:r>
              <a:rPr lang="en-US" dirty="0" err="1"/>
              <a:t>Qld</a:t>
            </a:r>
            <a:r>
              <a:rPr lang="en-US" dirty="0"/>
              <a:t>), South Australia (SA), Tasmania (</a:t>
            </a:r>
            <a:r>
              <a:rPr lang="en-US" dirty="0" err="1"/>
              <a:t>Tas</a:t>
            </a:r>
            <a:r>
              <a:rPr lang="en-US" dirty="0"/>
              <a:t>), Victoria (Vic) and Western Australia (WA), and two territories, the Northern Territory (NT) and the Australian Capital Territory (ACT).</a:t>
            </a:r>
          </a:p>
          <a:p>
            <a:r>
              <a:rPr lang="en-US" dirty="0"/>
              <a:t>States have rights recognized by the Australian constitution, but territories do not. States also have the power to pass laws in their own right, but the laws of the territories (although they are self-governing) can be altered or revoked by the Commonwealth Government/Federal Government at any time.</a:t>
            </a:r>
          </a:p>
          <a:p>
            <a:r>
              <a:rPr lang="en-US" dirty="0"/>
              <a:t>Australian qualifications are provided by government approved institutions that may be government or private universities (higher education sector), government Technical and Further Education (TAFE) institutes or private registered training organizations (RTOs) (vocational education and training – VET sector). </a:t>
            </a:r>
          </a:p>
          <a:p>
            <a:endParaRPr lang="en-AU" altLang="en-US" dirty="0">
              <a:ea typeface="ＭＳ Ｐゴシック" panose="020B0600070205080204" pitchFamily="34" charset="-128"/>
            </a:endParaRPr>
          </a:p>
        </p:txBody>
      </p:sp>
    </p:spTree>
    <p:extLst>
      <p:ext uri="{BB962C8B-B14F-4D97-AF65-F5344CB8AC3E}">
        <p14:creationId xmlns:p14="http://schemas.microsoft.com/office/powerpoint/2010/main" val="1455287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a:extLst>
              <a:ext uri="{FF2B5EF4-FFF2-40B4-BE49-F238E27FC236}">
                <a16:creationId xmlns:a16="http://schemas.microsoft.com/office/drawing/2014/main" id="{7D4C47B5-3E59-4348-974C-F26C9BC54A89}"/>
              </a:ext>
            </a:extLst>
          </p:cNvPr>
          <p:cNvSpPr>
            <a:spLocks noGrp="1"/>
          </p:cNvSpPr>
          <p:nvPr>
            <p:ph type="title"/>
          </p:nvPr>
        </p:nvSpPr>
        <p:spPr>
          <a:xfrm>
            <a:off x="720378" y="512366"/>
            <a:ext cx="9092952" cy="720080"/>
          </a:xfrm>
        </p:spPr>
        <p:txBody>
          <a:bodyPr/>
          <a:lstStyle/>
          <a:p>
            <a:pPr algn="ctr"/>
            <a:r>
              <a:rPr lang="en-AU" altLang="en-US" dirty="0">
                <a:solidFill>
                  <a:srgbClr val="FF0000"/>
                </a:solidFill>
                <a:ea typeface="ＭＳ Ｐゴシック" panose="020B0600070205080204" pitchFamily="34" charset="-128"/>
              </a:rPr>
              <a:t>Regulation in pre-service teacher education</a:t>
            </a:r>
          </a:p>
        </p:txBody>
      </p:sp>
      <p:sp>
        <p:nvSpPr>
          <p:cNvPr id="55298" name="Content Placeholder 2">
            <a:extLst>
              <a:ext uri="{FF2B5EF4-FFF2-40B4-BE49-F238E27FC236}">
                <a16:creationId xmlns:a16="http://schemas.microsoft.com/office/drawing/2014/main" id="{D09ED6D8-0DD1-564F-875A-5DDB2CC41587}"/>
              </a:ext>
            </a:extLst>
          </p:cNvPr>
          <p:cNvSpPr>
            <a:spLocks noGrp="1"/>
          </p:cNvSpPr>
          <p:nvPr>
            <p:ph idx="1"/>
          </p:nvPr>
        </p:nvSpPr>
        <p:spPr>
          <a:xfrm>
            <a:off x="362480" y="1376462"/>
            <a:ext cx="10583333" cy="6702778"/>
          </a:xfrm>
        </p:spPr>
        <p:txBody>
          <a:bodyPr/>
          <a:lstStyle/>
          <a:p>
            <a:r>
              <a:rPr lang="en-AU" sz="2800" dirty="0">
                <a:solidFill>
                  <a:schemeClr val="bg2"/>
                </a:solidFill>
              </a:rPr>
              <a:t>Australian Professional Standards for Teachers -  Australian Institute for Teaching and School Leadership (AITSL) </a:t>
            </a:r>
          </a:p>
          <a:p>
            <a:r>
              <a:rPr lang="en-AU" sz="2800" dirty="0">
                <a:solidFill>
                  <a:schemeClr val="bg2"/>
                </a:solidFill>
              </a:rPr>
              <a:t>Queensland College of Teachers (QCT) – each state/territory has a body that governs the registration of teachers</a:t>
            </a:r>
            <a:r>
              <a:rPr lang="en-US" sz="2800" dirty="0">
                <a:solidFill>
                  <a:schemeClr val="bg2"/>
                </a:solidFill>
              </a:rPr>
              <a:t> </a:t>
            </a:r>
          </a:p>
          <a:p>
            <a:r>
              <a:rPr lang="en-AU" sz="2800" dirty="0">
                <a:solidFill>
                  <a:schemeClr val="bg2"/>
                </a:solidFill>
                <a:hlinkClick r:id="rId3">
                  <a:extLst>
                    <a:ext uri="{A12FA001-AC4F-418D-AE19-62706E023703}">
                      <ahyp:hlinkClr xmlns:ahyp="http://schemas.microsoft.com/office/drawing/2018/hyperlinkcolor" val="tx"/>
                    </a:ext>
                  </a:extLst>
                </a:hlinkClick>
              </a:rPr>
              <a:t>Australian Children’s Education and Care Quality Authority (ACECQA)</a:t>
            </a:r>
            <a:endParaRPr lang="en-US" sz="2800" dirty="0">
              <a:solidFill>
                <a:schemeClr val="bg2"/>
              </a:solidFill>
            </a:endParaRPr>
          </a:p>
          <a:p>
            <a:pPr lvl="1"/>
            <a:r>
              <a:rPr lang="en-AU" sz="2800" dirty="0">
                <a:solidFill>
                  <a:schemeClr val="bg2"/>
                </a:solidFill>
              </a:rPr>
              <a:t>an independent national authority that assists governments in administering the </a:t>
            </a:r>
            <a:r>
              <a:rPr lang="en-AU" sz="2800" u="sng" dirty="0">
                <a:solidFill>
                  <a:schemeClr val="bg2"/>
                </a:solidFill>
                <a:hlinkClick r:id="rId4">
                  <a:extLst>
                    <a:ext uri="{A12FA001-AC4F-418D-AE19-62706E023703}">
                      <ahyp:hlinkClr xmlns:ahyp="http://schemas.microsoft.com/office/drawing/2018/hyperlinkcolor" val="tx"/>
                    </a:ext>
                  </a:extLst>
                </a:hlinkClick>
              </a:rPr>
              <a:t>National Quality Framework</a:t>
            </a:r>
            <a:r>
              <a:rPr lang="en-AU" sz="2800" dirty="0">
                <a:solidFill>
                  <a:schemeClr val="bg2"/>
                </a:solidFill>
              </a:rPr>
              <a:t> (NQF) for children's education and care</a:t>
            </a:r>
            <a:r>
              <a:rPr lang="en-AU" sz="3300" dirty="0">
                <a:solidFill>
                  <a:schemeClr val="bg2"/>
                </a:solidFill>
              </a:rPr>
              <a:t>.</a:t>
            </a:r>
            <a:endParaRPr lang="en-US" sz="3300" dirty="0">
              <a:solidFill>
                <a:schemeClr val="bg2"/>
              </a:solidFill>
            </a:endParaRPr>
          </a:p>
          <a:p>
            <a:endParaRPr lang="en-AU" sz="3200" dirty="0"/>
          </a:p>
        </p:txBody>
      </p:sp>
    </p:spTree>
    <p:extLst>
      <p:ext uri="{BB962C8B-B14F-4D97-AF65-F5344CB8AC3E}">
        <p14:creationId xmlns:p14="http://schemas.microsoft.com/office/powerpoint/2010/main" val="1739232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a:extLst>
              <a:ext uri="{FF2B5EF4-FFF2-40B4-BE49-F238E27FC236}">
                <a16:creationId xmlns:a16="http://schemas.microsoft.com/office/drawing/2014/main" id="{7D4C47B5-3E59-4348-974C-F26C9BC54A89}"/>
              </a:ext>
            </a:extLst>
          </p:cNvPr>
          <p:cNvSpPr>
            <a:spLocks noGrp="1"/>
          </p:cNvSpPr>
          <p:nvPr>
            <p:ph type="title"/>
          </p:nvPr>
        </p:nvSpPr>
        <p:spPr>
          <a:xfrm>
            <a:off x="720378" y="512366"/>
            <a:ext cx="9092952" cy="720080"/>
          </a:xfrm>
        </p:spPr>
        <p:txBody>
          <a:bodyPr/>
          <a:lstStyle/>
          <a:p>
            <a:r>
              <a:rPr lang="en-AU" altLang="en-US" dirty="0">
                <a:solidFill>
                  <a:srgbClr val="FF0000"/>
                </a:solidFill>
                <a:ea typeface="ＭＳ Ｐゴシック" panose="020B0600070205080204" pitchFamily="34" charset="-128"/>
              </a:rPr>
              <a:t>Bachelor of Education – degree</a:t>
            </a:r>
          </a:p>
        </p:txBody>
      </p:sp>
      <p:sp>
        <p:nvSpPr>
          <p:cNvPr id="55298" name="Content Placeholder 2">
            <a:extLst>
              <a:ext uri="{FF2B5EF4-FFF2-40B4-BE49-F238E27FC236}">
                <a16:creationId xmlns:a16="http://schemas.microsoft.com/office/drawing/2014/main" id="{D09ED6D8-0DD1-564F-875A-5DDB2CC41587}"/>
              </a:ext>
            </a:extLst>
          </p:cNvPr>
          <p:cNvSpPr>
            <a:spLocks noGrp="1"/>
          </p:cNvSpPr>
          <p:nvPr>
            <p:ph idx="1"/>
          </p:nvPr>
        </p:nvSpPr>
        <p:spPr>
          <a:xfrm>
            <a:off x="362480" y="1376462"/>
            <a:ext cx="10583333" cy="6702778"/>
          </a:xfrm>
        </p:spPr>
        <p:txBody>
          <a:bodyPr/>
          <a:lstStyle/>
          <a:p>
            <a:r>
              <a:rPr lang="en-AU" sz="2800" dirty="0">
                <a:solidFill>
                  <a:schemeClr val="bg2"/>
                </a:solidFill>
              </a:rPr>
              <a:t>Early Childhood, </a:t>
            </a:r>
            <a:r>
              <a:rPr lang="en-AU" sz="2800" dirty="0">
                <a:solidFill>
                  <a:srgbClr val="00000A"/>
                </a:solidFill>
              </a:rPr>
              <a:t>Primary </a:t>
            </a:r>
            <a:r>
              <a:rPr lang="en-AU" sz="2800" dirty="0">
                <a:solidFill>
                  <a:schemeClr val="bg2"/>
                </a:solidFill>
              </a:rPr>
              <a:t>and Secondary</a:t>
            </a:r>
          </a:p>
          <a:p>
            <a:r>
              <a:rPr lang="en-AU" sz="2800" dirty="0">
                <a:solidFill>
                  <a:schemeClr val="bg2">
                    <a:lumMod val="40000"/>
                    <a:lumOff val="60000"/>
                  </a:schemeClr>
                </a:solidFill>
                <a:hlinkClick r:id="rId3">
                  <a:extLst>
                    <a:ext uri="{A12FA001-AC4F-418D-AE19-62706E023703}">
                      <ahyp:hlinkClr xmlns:ahyp="http://schemas.microsoft.com/office/drawing/2018/hyperlinkcolor" val="tx"/>
                    </a:ext>
                  </a:extLst>
                </a:hlinkClick>
              </a:rPr>
              <a:t>https://www.usq.edu.au/handbook/2021/education/BPED.html</a:t>
            </a:r>
            <a:endParaRPr lang="en-AU" sz="2800" dirty="0">
              <a:solidFill>
                <a:schemeClr val="bg2">
                  <a:lumMod val="40000"/>
                  <a:lumOff val="60000"/>
                </a:schemeClr>
              </a:solidFill>
            </a:endParaRPr>
          </a:p>
          <a:p>
            <a:r>
              <a:rPr lang="en-AU" sz="2800" dirty="0">
                <a:solidFill>
                  <a:srgbClr val="333333"/>
                </a:solidFill>
              </a:rPr>
              <a:t>Also Master of Teaching and Learning for those with an undergraduate degree wishing to become teachers</a:t>
            </a:r>
          </a:p>
          <a:p>
            <a:endParaRPr lang="en-AU" sz="2800" dirty="0">
              <a:solidFill>
                <a:schemeClr val="bg2"/>
              </a:solidFill>
            </a:endParaRPr>
          </a:p>
          <a:p>
            <a:r>
              <a:rPr lang="en-AU" b="1" dirty="0"/>
              <a:t>Professional accreditation</a:t>
            </a:r>
          </a:p>
          <a:p>
            <a:r>
              <a:rPr lang="en-AU" dirty="0"/>
              <a:t>Graduates from this program will have met the requirements to apply for teacher registration with the</a:t>
            </a:r>
            <a:r>
              <a:rPr lang="en-AU" dirty="0">
                <a:solidFill>
                  <a:srgbClr val="00000A"/>
                </a:solidFill>
              </a:rPr>
              <a:t> </a:t>
            </a:r>
            <a:r>
              <a:rPr lang="en-AU" dirty="0">
                <a:solidFill>
                  <a:srgbClr val="00000A"/>
                </a:solidFill>
                <a:hlinkClick r:id="rId4">
                  <a:extLst>
                    <a:ext uri="{A12FA001-AC4F-418D-AE19-62706E023703}">
                      <ahyp:hlinkClr xmlns:ahyp="http://schemas.microsoft.com/office/drawing/2018/hyperlinkcolor" val="tx"/>
                    </a:ext>
                  </a:extLst>
                </a:hlinkClick>
              </a:rPr>
              <a:t>Queensland College of Teachers (QCT)</a:t>
            </a:r>
            <a:r>
              <a:rPr lang="en-AU" dirty="0">
                <a:solidFill>
                  <a:srgbClr val="00000A"/>
                </a:solidFill>
              </a:rPr>
              <a:t>. Also applies to equivalent accreditation bodies in other states and territories and recognised internationally.</a:t>
            </a:r>
          </a:p>
          <a:p>
            <a:endParaRPr lang="en-AU" sz="3200" dirty="0"/>
          </a:p>
        </p:txBody>
      </p:sp>
    </p:spTree>
    <p:extLst>
      <p:ext uri="{BB962C8B-B14F-4D97-AF65-F5344CB8AC3E}">
        <p14:creationId xmlns:p14="http://schemas.microsoft.com/office/powerpoint/2010/main" val="2935776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a:extLst>
              <a:ext uri="{FF2B5EF4-FFF2-40B4-BE49-F238E27FC236}">
                <a16:creationId xmlns:a16="http://schemas.microsoft.com/office/drawing/2014/main" id="{7D4C47B5-3E59-4348-974C-F26C9BC54A89}"/>
              </a:ext>
            </a:extLst>
          </p:cNvPr>
          <p:cNvSpPr>
            <a:spLocks noGrp="1"/>
          </p:cNvSpPr>
          <p:nvPr>
            <p:ph type="title"/>
          </p:nvPr>
        </p:nvSpPr>
        <p:spPr>
          <a:xfrm>
            <a:off x="720378" y="512366"/>
            <a:ext cx="9092952" cy="720080"/>
          </a:xfrm>
        </p:spPr>
        <p:txBody>
          <a:bodyPr/>
          <a:lstStyle/>
          <a:p>
            <a:r>
              <a:rPr lang="en-AU" altLang="en-US" dirty="0">
                <a:solidFill>
                  <a:srgbClr val="FF0000"/>
                </a:solidFill>
                <a:ea typeface="ＭＳ Ｐゴシック" panose="020B0600070205080204" pitchFamily="34" charset="-128"/>
              </a:rPr>
              <a:t>Bachelor of Education – degree program objectives</a:t>
            </a:r>
          </a:p>
        </p:txBody>
      </p:sp>
      <p:sp>
        <p:nvSpPr>
          <p:cNvPr id="55298" name="Content Placeholder 2">
            <a:extLst>
              <a:ext uri="{FF2B5EF4-FFF2-40B4-BE49-F238E27FC236}">
                <a16:creationId xmlns:a16="http://schemas.microsoft.com/office/drawing/2014/main" id="{D09ED6D8-0DD1-564F-875A-5DDB2CC41587}"/>
              </a:ext>
            </a:extLst>
          </p:cNvPr>
          <p:cNvSpPr>
            <a:spLocks noGrp="1"/>
          </p:cNvSpPr>
          <p:nvPr>
            <p:ph idx="1"/>
          </p:nvPr>
        </p:nvSpPr>
        <p:spPr>
          <a:xfrm>
            <a:off x="362480" y="1230619"/>
            <a:ext cx="10583333" cy="6702778"/>
          </a:xfrm>
        </p:spPr>
        <p:txBody>
          <a:bodyPr/>
          <a:lstStyle/>
          <a:p>
            <a:pPr marL="0" indent="0">
              <a:buNone/>
            </a:pPr>
            <a:r>
              <a:rPr lang="en-AU" b="1" dirty="0"/>
              <a:t>Upon successful completion of this program, students should be able to:</a:t>
            </a:r>
          </a:p>
          <a:p>
            <a:r>
              <a:rPr lang="en-AU" dirty="0"/>
              <a:t>know students and how they learn (possess a broad and coherent body of knowledge, with depth in the underlying principles and concepts)</a:t>
            </a:r>
          </a:p>
          <a:p>
            <a:r>
              <a:rPr lang="en-AU" dirty="0"/>
              <a:t>know the content and how to teach it (transmit knowledge, skills and ideas to others)</a:t>
            </a:r>
          </a:p>
          <a:p>
            <a:r>
              <a:rPr lang="en-AU" dirty="0"/>
              <a:t>plan for and implement effective teaching and learning (well-developed cognitive, technical and communication skills to select and apply methods and technologies to transmit knowledge, skills and ideas to others)</a:t>
            </a:r>
          </a:p>
          <a:p>
            <a:r>
              <a:rPr lang="en-AU" dirty="0"/>
              <a:t>create and maintain supportive and safe learning environments (apply knowledge and skills with initiative and judgement in planning, problem-solving and decision making in professional practice)</a:t>
            </a:r>
          </a:p>
          <a:p>
            <a:endParaRPr lang="en-AU" sz="3200" dirty="0"/>
          </a:p>
        </p:txBody>
      </p:sp>
    </p:spTree>
    <p:extLst>
      <p:ext uri="{BB962C8B-B14F-4D97-AF65-F5344CB8AC3E}">
        <p14:creationId xmlns:p14="http://schemas.microsoft.com/office/powerpoint/2010/main" val="1580088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a:extLst>
              <a:ext uri="{FF2B5EF4-FFF2-40B4-BE49-F238E27FC236}">
                <a16:creationId xmlns:a16="http://schemas.microsoft.com/office/drawing/2014/main" id="{7D4C47B5-3E59-4348-974C-F26C9BC54A89}"/>
              </a:ext>
            </a:extLst>
          </p:cNvPr>
          <p:cNvSpPr>
            <a:spLocks noGrp="1"/>
          </p:cNvSpPr>
          <p:nvPr>
            <p:ph type="title"/>
          </p:nvPr>
        </p:nvSpPr>
        <p:spPr>
          <a:xfrm>
            <a:off x="720378" y="512366"/>
            <a:ext cx="9092952" cy="720080"/>
          </a:xfrm>
        </p:spPr>
        <p:txBody>
          <a:bodyPr/>
          <a:lstStyle/>
          <a:p>
            <a:r>
              <a:rPr lang="en-AU" altLang="en-US" dirty="0">
                <a:solidFill>
                  <a:srgbClr val="FF0000"/>
                </a:solidFill>
                <a:ea typeface="ＭＳ Ｐゴシック" panose="020B0600070205080204" pitchFamily="34" charset="-128"/>
              </a:rPr>
              <a:t>Bachelor of Education – degree program objectives</a:t>
            </a:r>
          </a:p>
        </p:txBody>
      </p:sp>
      <p:sp>
        <p:nvSpPr>
          <p:cNvPr id="55298" name="Content Placeholder 2">
            <a:extLst>
              <a:ext uri="{FF2B5EF4-FFF2-40B4-BE49-F238E27FC236}">
                <a16:creationId xmlns:a16="http://schemas.microsoft.com/office/drawing/2014/main" id="{D09ED6D8-0DD1-564F-875A-5DDB2CC41587}"/>
              </a:ext>
            </a:extLst>
          </p:cNvPr>
          <p:cNvSpPr>
            <a:spLocks noGrp="1"/>
          </p:cNvSpPr>
          <p:nvPr>
            <p:ph idx="1"/>
          </p:nvPr>
        </p:nvSpPr>
        <p:spPr>
          <a:xfrm>
            <a:off x="362480" y="1376462"/>
            <a:ext cx="10583333" cy="6702778"/>
          </a:xfrm>
        </p:spPr>
        <p:txBody>
          <a:bodyPr/>
          <a:lstStyle/>
          <a:p>
            <a:r>
              <a:rPr lang="en-AU" dirty="0"/>
              <a:t>assess, provide feedback and report on student learning (analyse, generate and transmit solutions to unpredictable and sometimes complex problems and transmit knowledge and ideas to others)</a:t>
            </a:r>
          </a:p>
          <a:p>
            <a:r>
              <a:rPr lang="en-AU" dirty="0"/>
              <a:t>engage in professional learning (through collaborative professional practice apply a broad and coherent body of knowledge and skills in a range of contexts to undertake professional work and as a pathway for further learning)</a:t>
            </a:r>
          </a:p>
          <a:p>
            <a:r>
              <a:rPr lang="en-AU" dirty="0"/>
              <a:t>engage professionally with colleagues, parents/carers, and the community (through professional integrity and ethical practice present a clear, coherent and independent exposition of knowledge and ideas in order to communicate knowledge, skills and ideas to others).</a:t>
            </a:r>
          </a:p>
          <a:p>
            <a:endParaRPr lang="en-AU" sz="3200" dirty="0"/>
          </a:p>
        </p:txBody>
      </p:sp>
    </p:spTree>
    <p:extLst>
      <p:ext uri="{BB962C8B-B14F-4D97-AF65-F5344CB8AC3E}">
        <p14:creationId xmlns:p14="http://schemas.microsoft.com/office/powerpoint/2010/main" val="1035398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a:extLst>
              <a:ext uri="{FF2B5EF4-FFF2-40B4-BE49-F238E27FC236}">
                <a16:creationId xmlns:a16="http://schemas.microsoft.com/office/drawing/2014/main" id="{7D4C47B5-3E59-4348-974C-F26C9BC54A89}"/>
              </a:ext>
            </a:extLst>
          </p:cNvPr>
          <p:cNvSpPr>
            <a:spLocks noGrp="1"/>
          </p:cNvSpPr>
          <p:nvPr>
            <p:ph type="title"/>
          </p:nvPr>
        </p:nvSpPr>
        <p:spPr>
          <a:xfrm>
            <a:off x="720378" y="152326"/>
            <a:ext cx="9092952" cy="720080"/>
          </a:xfrm>
        </p:spPr>
        <p:txBody>
          <a:bodyPr/>
          <a:lstStyle/>
          <a:p>
            <a:r>
              <a:rPr lang="en-AU" altLang="en-US" dirty="0">
                <a:solidFill>
                  <a:srgbClr val="FF0000"/>
                </a:solidFill>
                <a:ea typeface="ＭＳ Ｐゴシック" panose="020B0600070205080204" pitchFamily="34" charset="-128"/>
              </a:rPr>
              <a:t>Non-Academic entry criteria</a:t>
            </a:r>
          </a:p>
        </p:txBody>
      </p:sp>
      <p:sp>
        <p:nvSpPr>
          <p:cNvPr id="55298" name="Content Placeholder 2">
            <a:extLst>
              <a:ext uri="{FF2B5EF4-FFF2-40B4-BE49-F238E27FC236}">
                <a16:creationId xmlns:a16="http://schemas.microsoft.com/office/drawing/2014/main" id="{D09ED6D8-0DD1-564F-875A-5DDB2CC41587}"/>
              </a:ext>
            </a:extLst>
          </p:cNvPr>
          <p:cNvSpPr>
            <a:spLocks noGrp="1"/>
          </p:cNvSpPr>
          <p:nvPr>
            <p:ph idx="1"/>
          </p:nvPr>
        </p:nvSpPr>
        <p:spPr>
          <a:xfrm>
            <a:off x="151290" y="800398"/>
            <a:ext cx="10801499" cy="6702778"/>
          </a:xfrm>
        </p:spPr>
        <p:txBody>
          <a:bodyPr/>
          <a:lstStyle/>
          <a:p>
            <a:r>
              <a:rPr lang="en-AU" dirty="0"/>
              <a:t>completion of the non-academic entry requirements to demonstrate the applicant’s motivation to teach and suitability for the teaching profession. Details are available from the </a:t>
            </a:r>
            <a:r>
              <a:rPr lang="en-AU" dirty="0">
                <a:solidFill>
                  <a:schemeClr val="bg2">
                    <a:lumMod val="60000"/>
                    <a:lumOff val="40000"/>
                  </a:schemeClr>
                </a:solidFill>
                <a:hlinkClick r:id="rId3">
                  <a:extLst>
                    <a:ext uri="{A12FA001-AC4F-418D-AE19-62706E023703}">
                      <ahyp:hlinkClr xmlns:ahyp="http://schemas.microsoft.com/office/drawing/2018/hyperlinkcolor" val="tx"/>
                    </a:ext>
                  </a:extLst>
                </a:hlinkClick>
              </a:rPr>
              <a:t>QTAC initial teacher education</a:t>
            </a:r>
            <a:r>
              <a:rPr lang="en-AU" dirty="0">
                <a:solidFill>
                  <a:schemeClr val="bg2">
                    <a:lumMod val="60000"/>
                    <a:lumOff val="40000"/>
                  </a:schemeClr>
                </a:solidFill>
              </a:rPr>
              <a:t> </a:t>
            </a:r>
            <a:r>
              <a:rPr lang="en-AU" dirty="0"/>
              <a:t>webpage.</a:t>
            </a:r>
          </a:p>
          <a:p>
            <a:r>
              <a:rPr lang="en-AU" dirty="0"/>
              <a:t>if an applicant has achieved a 'satisfactory' result for one or more components of the </a:t>
            </a:r>
            <a:r>
              <a:rPr lang="en-AU" dirty="0">
                <a:solidFill>
                  <a:schemeClr val="bg2">
                    <a:lumMod val="60000"/>
                    <a:lumOff val="40000"/>
                  </a:schemeClr>
                </a:solidFill>
                <a:hlinkClick r:id="rId4">
                  <a:extLst>
                    <a:ext uri="{A12FA001-AC4F-418D-AE19-62706E023703}">
                      <ahyp:hlinkClr xmlns:ahyp="http://schemas.microsoft.com/office/drawing/2018/hyperlinkcolor" val="tx"/>
                    </a:ext>
                  </a:extLst>
                </a:hlinkClick>
              </a:rPr>
              <a:t>Literacy and Numeracy Test for Initial Teacher Education (LANTITE)</a:t>
            </a:r>
            <a:r>
              <a:rPr lang="en-AU" dirty="0">
                <a:solidFill>
                  <a:schemeClr val="bg2">
                    <a:lumMod val="60000"/>
                    <a:lumOff val="40000"/>
                  </a:schemeClr>
                </a:solidFill>
              </a:rPr>
              <a:t> </a:t>
            </a:r>
            <a:r>
              <a:rPr lang="en-AU" dirty="0"/>
              <a:t>at another institution, the 'satisfactory' result can be carried across with this admission application.</a:t>
            </a:r>
          </a:p>
          <a:p>
            <a:r>
              <a:rPr lang="en-AU" dirty="0"/>
              <a:t>available for a prescribed period of time to undertake the majority of the supervised Professional Experience placements in an Australian school setting, or at another approved site as required by the program. </a:t>
            </a:r>
          </a:p>
          <a:p>
            <a:r>
              <a:rPr lang="en-AU" dirty="0"/>
              <a:t>meet law requirements that all adults working with children under the age of 18, possess a current Positive Exemption Card (</a:t>
            </a:r>
            <a:r>
              <a:rPr lang="en-AU" dirty="0">
                <a:solidFill>
                  <a:schemeClr val="bg2">
                    <a:lumMod val="60000"/>
                    <a:lumOff val="40000"/>
                  </a:schemeClr>
                </a:solidFill>
                <a:hlinkClick r:id="rId5">
                  <a:extLst>
                    <a:ext uri="{A12FA001-AC4F-418D-AE19-62706E023703}">
                      <ahyp:hlinkClr xmlns:ahyp="http://schemas.microsoft.com/office/drawing/2018/hyperlinkcolor" val="tx"/>
                    </a:ext>
                  </a:extLst>
                </a:hlinkClick>
              </a:rPr>
              <a:t>Blue Card or Exemption Card</a:t>
            </a:r>
            <a:r>
              <a:rPr lang="en-AU" dirty="0">
                <a:solidFill>
                  <a:schemeClr val="bg2">
                    <a:lumMod val="60000"/>
                    <a:lumOff val="40000"/>
                  </a:schemeClr>
                </a:solidFill>
              </a:rPr>
              <a:t>). </a:t>
            </a:r>
            <a:endParaRPr lang="en-AU" sz="3200" dirty="0"/>
          </a:p>
        </p:txBody>
      </p:sp>
    </p:spTree>
    <p:extLst>
      <p:ext uri="{BB962C8B-B14F-4D97-AF65-F5344CB8AC3E}">
        <p14:creationId xmlns:p14="http://schemas.microsoft.com/office/powerpoint/2010/main" val="3504935328"/>
      </p:ext>
    </p:extLst>
  </p:cSld>
  <p:clrMapOvr>
    <a:masterClrMapping/>
  </p:clrMapOvr>
</p:sld>
</file>

<file path=ppt/theme/theme1.xml><?xml version="1.0" encoding="utf-8"?>
<a:theme xmlns:a="http://schemas.openxmlformats.org/drawingml/2006/main" name="12-1972_USQ_corp_temp_black_style1[1]">
  <a:themeElements>
    <a:clrScheme name="">
      <a:dk1>
        <a:srgbClr val="000066"/>
      </a:dk1>
      <a:lt1>
        <a:srgbClr val="FFFFFF"/>
      </a:lt1>
      <a:dk2>
        <a:srgbClr val="0000CC"/>
      </a:dk2>
      <a:lt2>
        <a:srgbClr val="FFC400"/>
      </a:lt2>
      <a:accent1>
        <a:srgbClr val="FF6421"/>
      </a:accent1>
      <a:accent2>
        <a:srgbClr val="FFF580"/>
      </a:accent2>
      <a:accent3>
        <a:srgbClr val="AAAAE2"/>
      </a:accent3>
      <a:accent4>
        <a:srgbClr val="DADADA"/>
      </a:accent4>
      <a:accent5>
        <a:srgbClr val="FFB8AB"/>
      </a:accent5>
      <a:accent6>
        <a:srgbClr val="E7DE73"/>
      </a:accent6>
      <a:hlink>
        <a:srgbClr val="99CCFF"/>
      </a:hlink>
      <a:folHlink>
        <a:srgbClr val="0066FF"/>
      </a:folHlink>
    </a:clrScheme>
    <a:fontScheme name="edu_ppt_tem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Times"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Times" pitchFamily="18" charset="0"/>
            <a:cs typeface="Arial" charset="0"/>
          </a:defRPr>
        </a:defPPr>
      </a:lstStyle>
    </a:lnDef>
  </a:objectDefaults>
  <a:extraClrSchemeLst>
    <a:extraClrScheme>
      <a:clrScheme name="edu_ppt_temp 1">
        <a:dk1>
          <a:srgbClr val="000066"/>
        </a:dk1>
        <a:lt1>
          <a:srgbClr val="FFFFFF"/>
        </a:lt1>
        <a:dk2>
          <a:srgbClr val="0000CC"/>
        </a:dk2>
        <a:lt2>
          <a:srgbClr val="CCFFFF"/>
        </a:lt2>
        <a:accent1>
          <a:srgbClr val="CC99FF"/>
        </a:accent1>
        <a:accent2>
          <a:srgbClr val="9999FF"/>
        </a:accent2>
        <a:accent3>
          <a:srgbClr val="AAAAE2"/>
        </a:accent3>
        <a:accent4>
          <a:srgbClr val="DADA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edu_ppt_temp 2">
        <a:dk1>
          <a:srgbClr val="000066"/>
        </a:dk1>
        <a:lt1>
          <a:srgbClr val="FFFFFF"/>
        </a:lt1>
        <a:dk2>
          <a:srgbClr val="6699FF"/>
        </a:dk2>
        <a:lt2>
          <a:srgbClr val="CCFFFF"/>
        </a:lt2>
        <a:accent1>
          <a:srgbClr val="CC99FF"/>
        </a:accent1>
        <a:accent2>
          <a:srgbClr val="9999FF"/>
        </a:accent2>
        <a:accent3>
          <a:srgbClr val="B8CAFF"/>
        </a:accent3>
        <a:accent4>
          <a:srgbClr val="DADA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edu_ppt_temp 3">
        <a:dk1>
          <a:srgbClr val="393939"/>
        </a:dk1>
        <a:lt1>
          <a:srgbClr val="FFFFFF"/>
        </a:lt1>
        <a:dk2>
          <a:srgbClr val="000000"/>
        </a:dk2>
        <a:lt2>
          <a:srgbClr val="FFFFFF"/>
        </a:lt2>
        <a:accent1>
          <a:srgbClr val="CBCBCB"/>
        </a:accent1>
        <a:accent2>
          <a:srgbClr val="868686"/>
        </a:accent2>
        <a:accent3>
          <a:srgbClr val="AAAAAA"/>
        </a:accent3>
        <a:accent4>
          <a:srgbClr val="DADADA"/>
        </a:accent4>
        <a:accent5>
          <a:srgbClr val="E2E2E2"/>
        </a:accent5>
        <a:accent6>
          <a:srgbClr val="797979"/>
        </a:accent6>
        <a:hlink>
          <a:srgbClr val="4D4D4D"/>
        </a:hlink>
        <a:folHlink>
          <a:srgbClr val="EAEAEA"/>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12-1972_USQ_corp_temp_black_style1[1]</Template>
  <TotalTime>11506</TotalTime>
  <Words>2040</Words>
  <Application>Microsoft Macintosh PowerPoint</Application>
  <PresentationFormat>Custom</PresentationFormat>
  <Paragraphs>163</Paragraphs>
  <Slides>23</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Times</vt:lpstr>
      <vt:lpstr>Verdana</vt:lpstr>
      <vt:lpstr>Wingdings</vt:lpstr>
      <vt:lpstr>12-1972_USQ_corp_temp_black_style1[1]</vt:lpstr>
      <vt:lpstr> Pre-service teacher education and strategies for teaching for diversity and inclusion </vt:lpstr>
      <vt:lpstr>Australian states and territories </vt:lpstr>
      <vt:lpstr>Over 250 First Nations Peoples’ languages and 800 dialects </vt:lpstr>
      <vt:lpstr>Federal and state government regulations </vt:lpstr>
      <vt:lpstr>Regulation in pre-service teacher education</vt:lpstr>
      <vt:lpstr>Bachelor of Education – degree</vt:lpstr>
      <vt:lpstr>Bachelor of Education – degree program objectives</vt:lpstr>
      <vt:lpstr>Bachelor of Education – degree program objectives</vt:lpstr>
      <vt:lpstr>Non-Academic entry criteria</vt:lpstr>
      <vt:lpstr>USQ Graduate Attributes</vt:lpstr>
      <vt:lpstr>Staff and student cultural competencies and awareness of cultural protocols</vt:lpstr>
      <vt:lpstr>Responds to the Melbourne Declaration</vt:lpstr>
      <vt:lpstr>Regulated school curriculum and ensuring appropriate pedagogy </vt:lpstr>
      <vt:lpstr>Queensland Curriculum and Assessment Authority (QCAA) resources</vt:lpstr>
      <vt:lpstr>Addressing student diversity</vt:lpstr>
      <vt:lpstr>Course that specifically addresses pedagogy for First Nations students </vt:lpstr>
      <vt:lpstr>Course that specifically addresses pedagogy for First Nations students </vt:lpstr>
      <vt:lpstr>Course objectives</vt:lpstr>
      <vt:lpstr>Course topics</vt:lpstr>
      <vt:lpstr>Assessment –weightings and study time</vt:lpstr>
      <vt:lpstr>Assessment task</vt:lpstr>
      <vt:lpstr>PowerPoint Presentation</vt:lpstr>
      <vt:lpstr>   </vt:lpstr>
    </vt:vector>
  </TitlesOfParts>
  <Manager/>
  <Company>University of Southern Queensland</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Shirley O'Neill</dc:creator>
  <cp:keywords/>
  <dc:description/>
  <cp:lastModifiedBy>Shirley O'Neill</cp:lastModifiedBy>
  <cp:revision>156</cp:revision>
  <cp:lastPrinted>2013-03-14T07:57:56Z</cp:lastPrinted>
  <dcterms:created xsi:type="dcterms:W3CDTF">2015-05-02T13:17:03Z</dcterms:created>
  <dcterms:modified xsi:type="dcterms:W3CDTF">2021-11-22T12:24:18Z</dcterms:modified>
  <cp:category/>
</cp:coreProperties>
</file>